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oboto"/>
      <p:regular r:id="rId18"/>
      <p:bold r:id="rId19"/>
      <p:italic r:id="rId20"/>
      <p:boldItalic r:id="rId21"/>
    </p:embeddedFont>
    <p:embeddedFont>
      <p:font typeface="Overpass ExtraBold"/>
      <p:bold r:id="rId22"/>
      <p:boldItalic r:id="rId23"/>
    </p:embeddedFont>
    <p:embeddedFont>
      <p:font typeface="Overpass Light"/>
      <p:regular r:id="rId24"/>
      <p:bold r:id="rId25"/>
      <p:italic r:id="rId26"/>
      <p:boldItalic r:id="rId27"/>
    </p:embeddedFont>
    <p:embeddedFont>
      <p:font typeface="Overpass SemiBold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22" Type="http://schemas.openxmlformats.org/officeDocument/2006/relationships/font" Target="fonts/OverpassExtraBold-bold.fntdata"/><Relationship Id="rId21" Type="http://schemas.openxmlformats.org/officeDocument/2006/relationships/font" Target="fonts/Roboto-boldItalic.fntdata"/><Relationship Id="rId24" Type="http://schemas.openxmlformats.org/officeDocument/2006/relationships/font" Target="fonts/OverpassLight-regular.fntdata"/><Relationship Id="rId23" Type="http://schemas.openxmlformats.org/officeDocument/2006/relationships/font" Target="fonts/OverpassExtraBold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verpassLight-italic.fntdata"/><Relationship Id="rId25" Type="http://schemas.openxmlformats.org/officeDocument/2006/relationships/font" Target="fonts/OverpassLight-bold.fntdata"/><Relationship Id="rId28" Type="http://schemas.openxmlformats.org/officeDocument/2006/relationships/font" Target="fonts/OverpassSemiBold-regular.fntdata"/><Relationship Id="rId27" Type="http://schemas.openxmlformats.org/officeDocument/2006/relationships/font" Target="fonts/Overpass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verpassSemiBo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verpassSemiBold-boldItalic.fntdata"/><Relationship Id="rId30" Type="http://schemas.openxmlformats.org/officeDocument/2006/relationships/font" Target="fonts/OverpassSemiBold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Roboto-bold.fntdata"/><Relationship Id="rId1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5c786f5260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5c786f5260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599aa0b6a8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599aa0b6a8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5e518d5e17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5e518d5e17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599aa0b6a8_0_4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599aa0b6a8_0_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599aa0b6a8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599aa0b6a8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599aa0b6a8_0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599aa0b6a8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599aa0b6a8_0_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599aa0b6a8_0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4794ce4006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4794ce4006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599aa0b6a8_0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599aa0b6a8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4794ce400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4794ce400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6b3c4cfdc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6b3c4cfdc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599aa0b6a8_0_4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" name="Google Shape;573;g599aa0b6a8_0_4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0 Cover">
  <p:cSld name="CUSTOM_5_1">
    <p:bg>
      <p:bgPr>
        <a:solidFill>
          <a:schemeClr val="dk1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48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/>
          <p:nvPr/>
        </p:nvSpPr>
        <p:spPr>
          <a:xfrm rot="-5400000">
            <a:off x="8697392" y="2618012"/>
            <a:ext cx="501600" cy="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Continuous</a:t>
            </a:r>
            <a:endParaRPr sz="400">
              <a:solidFill>
                <a:schemeClr val="dk2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Learning Ave</a:t>
            </a:r>
            <a:endParaRPr sz="400">
              <a:solidFill>
                <a:schemeClr val="dk2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11" name="Google Shape;11;p2"/>
          <p:cNvSpPr txBox="1"/>
          <p:nvPr/>
        </p:nvSpPr>
        <p:spPr>
          <a:xfrm rot="-5400000">
            <a:off x="6337991" y="1271219"/>
            <a:ext cx="501600" cy="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Native</a:t>
            </a:r>
            <a:endParaRPr sz="400">
              <a:solidFill>
                <a:schemeClr val="dk2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Apps Alley</a:t>
            </a:r>
            <a:endParaRPr sz="400">
              <a:solidFill>
                <a:schemeClr val="dk2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12" name="Google Shape;12;p2"/>
          <p:cNvSpPr txBox="1"/>
          <p:nvPr/>
        </p:nvSpPr>
        <p:spPr>
          <a:xfrm>
            <a:off x="6131098" y="4854511"/>
            <a:ext cx="501600" cy="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Avenue Coders</a:t>
            </a:r>
            <a:br>
              <a:rPr lang="en" sz="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</a:br>
            <a:r>
              <a:rPr lang="en" sz="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Plaza</a:t>
            </a:r>
            <a:endParaRPr sz="400">
              <a:solidFill>
                <a:schemeClr val="dk2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pic>
        <p:nvPicPr>
          <p:cNvPr id="13" name="Google Shape;1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7199" y="3167788"/>
            <a:ext cx="3737103" cy="12463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Google Shape;14;p2"/>
          <p:cNvGrpSpPr/>
          <p:nvPr/>
        </p:nvGrpSpPr>
        <p:grpSpPr>
          <a:xfrm>
            <a:off x="5674782" y="2297060"/>
            <a:ext cx="1789910" cy="186313"/>
            <a:chOff x="7102400" y="3154016"/>
            <a:chExt cx="1514947" cy="157200"/>
          </a:xfrm>
        </p:grpSpPr>
        <p:sp>
          <p:nvSpPr>
            <p:cNvPr id="15" name="Google Shape;15;p2"/>
            <p:cNvSpPr txBox="1"/>
            <p:nvPr/>
          </p:nvSpPr>
          <p:spPr>
            <a:xfrm>
              <a:off x="8192847" y="3154016"/>
              <a:ext cx="424500" cy="1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  <a:t>DevOps</a:t>
              </a:r>
              <a:b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</a:br>
              <a: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  <a:t>Road</a:t>
              </a:r>
              <a:endParaRPr sz="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endParaRPr>
            </a:p>
          </p:txBody>
        </p:sp>
        <p:sp>
          <p:nvSpPr>
            <p:cNvPr id="16" name="Google Shape;16;p2"/>
            <p:cNvSpPr txBox="1"/>
            <p:nvPr/>
          </p:nvSpPr>
          <p:spPr>
            <a:xfrm>
              <a:off x="7102400" y="3154016"/>
              <a:ext cx="424500" cy="1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  <a:t>Microservices</a:t>
              </a:r>
              <a:b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</a:br>
              <a: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  <a:t>Blvd</a:t>
              </a:r>
              <a:endParaRPr sz="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endParaRPr>
            </a:p>
          </p:txBody>
        </p:sp>
      </p:grpSp>
      <p:sp>
        <p:nvSpPr>
          <p:cNvPr id="17" name="Google Shape;17;p2"/>
          <p:cNvSpPr txBox="1"/>
          <p:nvPr/>
        </p:nvSpPr>
        <p:spPr>
          <a:xfrm>
            <a:off x="6961489" y="595656"/>
            <a:ext cx="501600" cy="18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Cloud Platform</a:t>
            </a:r>
            <a:br>
              <a:rPr lang="en" sz="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</a:br>
            <a:r>
              <a:rPr lang="en" sz="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Blvd</a:t>
            </a:r>
            <a:endParaRPr sz="400">
              <a:solidFill>
                <a:schemeClr val="dk2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grpSp>
        <p:nvGrpSpPr>
          <p:cNvPr id="18" name="Google Shape;18;p2"/>
          <p:cNvGrpSpPr/>
          <p:nvPr/>
        </p:nvGrpSpPr>
        <p:grpSpPr>
          <a:xfrm>
            <a:off x="6701219" y="2635191"/>
            <a:ext cx="2010360" cy="186321"/>
            <a:chOff x="6915815" y="3117845"/>
            <a:chExt cx="1701532" cy="157206"/>
          </a:xfrm>
        </p:grpSpPr>
        <p:sp>
          <p:nvSpPr>
            <p:cNvPr id="19" name="Google Shape;19;p2"/>
            <p:cNvSpPr txBox="1"/>
            <p:nvPr/>
          </p:nvSpPr>
          <p:spPr>
            <a:xfrm>
              <a:off x="8192847" y="3117845"/>
              <a:ext cx="424500" cy="1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  <a:t>Machine Learning</a:t>
              </a:r>
              <a:b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</a:br>
              <a: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  <a:t>Ave</a:t>
              </a:r>
              <a:endParaRPr sz="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endParaRPr>
            </a:p>
          </p:txBody>
        </p:sp>
        <p:sp>
          <p:nvSpPr>
            <p:cNvPr id="20" name="Google Shape;20;p2"/>
            <p:cNvSpPr txBox="1"/>
            <p:nvPr/>
          </p:nvSpPr>
          <p:spPr>
            <a:xfrm>
              <a:off x="6915815" y="3117851"/>
              <a:ext cx="424500" cy="1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  <a:t>Data</a:t>
              </a:r>
              <a:b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</a:br>
              <a: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  <a:t>Science</a:t>
              </a:r>
              <a:b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</a:br>
              <a: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  <a:t>Plaza</a:t>
              </a:r>
              <a:endParaRPr sz="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endParaRPr>
            </a:p>
          </p:txBody>
        </p:sp>
      </p:grpSp>
      <p:grpSp>
        <p:nvGrpSpPr>
          <p:cNvPr id="21" name="Google Shape;21;p2"/>
          <p:cNvGrpSpPr/>
          <p:nvPr/>
        </p:nvGrpSpPr>
        <p:grpSpPr>
          <a:xfrm>
            <a:off x="6698838" y="2001778"/>
            <a:ext cx="2010335" cy="186321"/>
            <a:chOff x="6913800" y="3290632"/>
            <a:chExt cx="1701511" cy="157206"/>
          </a:xfrm>
        </p:grpSpPr>
        <p:sp>
          <p:nvSpPr>
            <p:cNvPr id="22" name="Google Shape;22;p2"/>
            <p:cNvSpPr txBox="1"/>
            <p:nvPr/>
          </p:nvSpPr>
          <p:spPr>
            <a:xfrm>
              <a:off x="8190811" y="3290632"/>
              <a:ext cx="424500" cy="1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  <a:t>Web Development</a:t>
              </a:r>
              <a:b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</a:br>
              <a: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  <a:t>Hwy</a:t>
              </a:r>
              <a:endParaRPr sz="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endParaRPr>
            </a:p>
          </p:txBody>
        </p:sp>
        <p:sp>
          <p:nvSpPr>
            <p:cNvPr id="23" name="Google Shape;23;p2"/>
            <p:cNvSpPr txBox="1"/>
            <p:nvPr/>
          </p:nvSpPr>
          <p:spPr>
            <a:xfrm>
              <a:off x="6913800" y="3290638"/>
              <a:ext cx="424500" cy="1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  <a:t>Design</a:t>
              </a:r>
              <a:b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</a:br>
              <a: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  <a:t>Alley</a:t>
              </a:r>
              <a:endParaRPr sz="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endParaRPr>
            </a:p>
          </p:txBody>
        </p:sp>
      </p:grpSp>
      <p:grpSp>
        <p:nvGrpSpPr>
          <p:cNvPr id="24" name="Google Shape;24;p2"/>
          <p:cNvGrpSpPr/>
          <p:nvPr/>
        </p:nvGrpSpPr>
        <p:grpSpPr>
          <a:xfrm>
            <a:off x="6698838" y="1304072"/>
            <a:ext cx="2010360" cy="186321"/>
            <a:chOff x="6913800" y="3427254"/>
            <a:chExt cx="1701532" cy="157206"/>
          </a:xfrm>
        </p:grpSpPr>
        <p:sp>
          <p:nvSpPr>
            <p:cNvPr id="25" name="Google Shape;25;p2"/>
            <p:cNvSpPr txBox="1"/>
            <p:nvPr/>
          </p:nvSpPr>
          <p:spPr>
            <a:xfrm>
              <a:off x="8190832" y="3427254"/>
              <a:ext cx="424500" cy="1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  <a:t>Digital</a:t>
              </a:r>
              <a:b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</a:br>
              <a: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  <a:t>Transformation</a:t>
              </a:r>
              <a:b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</a:br>
              <a: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  <a:t>Ave</a:t>
              </a:r>
              <a:endParaRPr sz="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endParaRPr>
            </a:p>
          </p:txBody>
        </p:sp>
        <p:sp>
          <p:nvSpPr>
            <p:cNvPr id="26" name="Google Shape;26;p2"/>
            <p:cNvSpPr txBox="1"/>
            <p:nvPr/>
          </p:nvSpPr>
          <p:spPr>
            <a:xfrm>
              <a:off x="6913800" y="3427261"/>
              <a:ext cx="424500" cy="1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  <a:t>Agile</a:t>
              </a:r>
              <a:b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</a:br>
              <a: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  <a:t>Coaching</a:t>
              </a:r>
              <a:b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</a:br>
              <a:r>
                <a:rPr lang="en" sz="400">
                  <a:solidFill>
                    <a:schemeClr val="dk2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  <a:t>Ave</a:t>
              </a:r>
              <a:endParaRPr sz="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endParaRPr>
            </a:p>
          </p:txBody>
        </p:sp>
      </p:grpSp>
      <p:sp>
        <p:nvSpPr>
          <p:cNvPr id="27" name="Google Shape;27;p2"/>
          <p:cNvSpPr txBox="1"/>
          <p:nvPr/>
        </p:nvSpPr>
        <p:spPr>
          <a:xfrm>
            <a:off x="8207601" y="377701"/>
            <a:ext cx="501600" cy="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E-Commerce</a:t>
            </a:r>
            <a:endParaRPr sz="400">
              <a:solidFill>
                <a:schemeClr val="dk2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Turnpike</a:t>
            </a:r>
            <a:endParaRPr sz="400">
              <a:solidFill>
                <a:schemeClr val="dk2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28" name="Google Shape;28;p2"/>
          <p:cNvSpPr txBox="1"/>
          <p:nvPr/>
        </p:nvSpPr>
        <p:spPr>
          <a:xfrm>
            <a:off x="8206412" y="4854511"/>
            <a:ext cx="490800" cy="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Developers</a:t>
            </a:r>
            <a:br>
              <a:rPr lang="en" sz="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</a:br>
            <a:r>
              <a:rPr lang="en" sz="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Hwy</a:t>
            </a:r>
            <a:endParaRPr sz="400">
              <a:solidFill>
                <a:schemeClr val="dk2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1 Title">
  <p:cSld name="CUSTOM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"/>
          <p:cNvSpPr txBox="1"/>
          <p:nvPr>
            <p:ph type="title"/>
          </p:nvPr>
        </p:nvSpPr>
        <p:spPr>
          <a:xfrm>
            <a:off x="3045875" y="420625"/>
            <a:ext cx="5331000" cy="2151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1" name="Google Shape;31;p3"/>
          <p:cNvSpPr txBox="1"/>
          <p:nvPr>
            <p:ph idx="1" type="subTitle"/>
          </p:nvPr>
        </p:nvSpPr>
        <p:spPr>
          <a:xfrm>
            <a:off x="3045825" y="2785800"/>
            <a:ext cx="5331000" cy="42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1pPr>
            <a:lvl2pPr lvl="1" algn="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2pPr>
            <a:lvl3pPr lvl="2" algn="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3pPr>
            <a:lvl4pPr lvl="3" algn="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4pPr>
            <a:lvl5pPr lvl="4" algn="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5pPr>
            <a:lvl6pPr lvl="5" algn="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6pPr>
            <a:lvl7pPr lvl="6" algn="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7pPr>
            <a:lvl8pPr lvl="7" algn="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8pPr>
            <a:lvl9pPr lvl="8" algn="r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9pPr>
          </a:lstStyle>
          <a:p/>
        </p:txBody>
      </p:sp>
      <p:pic>
        <p:nvPicPr>
          <p:cNvPr id="32" name="Google Shape;32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795175" y="3726350"/>
            <a:ext cx="1658327" cy="553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2 Section Break, Text Only">
  <p:cSld name="CUSTOM_1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/>
          <p:nvPr>
            <p:ph type="title"/>
          </p:nvPr>
        </p:nvSpPr>
        <p:spPr>
          <a:xfrm>
            <a:off x="759875" y="1718150"/>
            <a:ext cx="5331000" cy="2561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6"/>
                </a:solidFill>
              </a:defRPr>
            </a:lvl9pPr>
          </a:lstStyle>
          <a:p/>
        </p:txBody>
      </p:sp>
      <p:pic>
        <p:nvPicPr>
          <p:cNvPr id="35" name="Google Shape;3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1557" y="420611"/>
            <a:ext cx="1288689" cy="42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2 Section Break, Numbered">
  <p:cSld name="CUSTOM_1_1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/>
          <p:nvPr>
            <p:ph type="title"/>
          </p:nvPr>
        </p:nvSpPr>
        <p:spPr>
          <a:xfrm>
            <a:off x="3812100" y="1719450"/>
            <a:ext cx="4564800" cy="2561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" type="body"/>
          </p:nvPr>
        </p:nvSpPr>
        <p:spPr>
          <a:xfrm>
            <a:off x="-759900" y="850400"/>
            <a:ext cx="4564800" cy="4722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260600" lvl="0" marL="4572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0"/>
              <a:buFont typeface="Overpass ExtraBold"/>
              <a:buChar char="●"/>
              <a:defRPr sz="3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indent="-2260600" lvl="1" marL="914400" algn="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0"/>
              <a:buFont typeface="Overpass ExtraBold"/>
              <a:buChar char="○"/>
              <a:defRPr sz="3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2pPr>
            <a:lvl3pPr indent="-2260600" lvl="2" marL="1371600" algn="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0"/>
              <a:buFont typeface="Overpass ExtraBold"/>
              <a:buChar char="■"/>
              <a:defRPr sz="3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3pPr>
            <a:lvl4pPr indent="-2260600" lvl="3" marL="1828800" algn="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0"/>
              <a:buFont typeface="Overpass ExtraBold"/>
              <a:buChar char="●"/>
              <a:defRPr sz="3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4pPr>
            <a:lvl5pPr indent="-2260600" lvl="4" marL="2286000" algn="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0"/>
              <a:buFont typeface="Overpass ExtraBold"/>
              <a:buChar char="○"/>
              <a:defRPr sz="3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5pPr>
            <a:lvl6pPr indent="-2260600" lvl="5" marL="2743200" algn="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0"/>
              <a:buFont typeface="Overpass ExtraBold"/>
              <a:buChar char="■"/>
              <a:defRPr sz="3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6pPr>
            <a:lvl7pPr indent="-2260600" lvl="6" marL="3200400" algn="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0"/>
              <a:buFont typeface="Overpass ExtraBold"/>
              <a:buChar char="●"/>
              <a:defRPr sz="3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7pPr>
            <a:lvl8pPr indent="-2260600" lvl="7" marL="3657600" algn="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0"/>
              <a:buFont typeface="Overpass ExtraBold"/>
              <a:buChar char="○"/>
              <a:defRPr sz="3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8pPr>
            <a:lvl9pPr indent="-2260600" lvl="8" marL="4114800" algn="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32000"/>
              <a:buFont typeface="Overpass ExtraBold"/>
              <a:buChar char="■"/>
              <a:defRPr sz="3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9pPr>
          </a:lstStyle>
          <a:p/>
        </p:txBody>
      </p:sp>
      <p:pic>
        <p:nvPicPr>
          <p:cNvPr id="39" name="Google Shape;39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1557" y="420611"/>
            <a:ext cx="1288689" cy="42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3 Text, 1 Column">
  <p:cSld name="CUSTOM_2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6"/>
          <p:cNvGrpSpPr/>
          <p:nvPr/>
        </p:nvGrpSpPr>
        <p:grpSpPr>
          <a:xfrm>
            <a:off x="8534975" y="4807800"/>
            <a:ext cx="609026" cy="357175"/>
            <a:chOff x="8534975" y="4807800"/>
            <a:chExt cx="609026" cy="357175"/>
          </a:xfrm>
        </p:grpSpPr>
        <p:grpSp>
          <p:nvGrpSpPr>
            <p:cNvPr id="42" name="Google Shape;42;p6"/>
            <p:cNvGrpSpPr/>
            <p:nvPr/>
          </p:nvGrpSpPr>
          <p:grpSpPr>
            <a:xfrm>
              <a:off x="8552206" y="4824175"/>
              <a:ext cx="591795" cy="340800"/>
              <a:chOff x="8454575" y="4825325"/>
              <a:chExt cx="591795" cy="340800"/>
            </a:xfrm>
          </p:grpSpPr>
          <p:cxnSp>
            <p:nvCxnSpPr>
              <p:cNvPr id="43" name="Google Shape;43;p6"/>
              <p:cNvCxnSpPr/>
              <p:nvPr/>
            </p:nvCxnSpPr>
            <p:spPr>
              <a:xfrm rot="-5400000">
                <a:off x="8378375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" name="Google Shape;44;p6"/>
              <p:cNvCxnSpPr/>
              <p:nvPr/>
            </p:nvCxnSpPr>
            <p:spPr>
              <a:xfrm rot="-5400000">
                <a:off x="843195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" name="Google Shape;45;p6"/>
              <p:cNvCxnSpPr/>
              <p:nvPr/>
            </p:nvCxnSpPr>
            <p:spPr>
              <a:xfrm rot="-5400000">
                <a:off x="848670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6" name="Google Shape;46;p6"/>
              <p:cNvCxnSpPr/>
              <p:nvPr/>
            </p:nvCxnSpPr>
            <p:spPr>
              <a:xfrm rot="10800000">
                <a:off x="8624870" y="493367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7" name="Google Shape;47;p6"/>
              <p:cNvCxnSpPr/>
              <p:nvPr/>
            </p:nvCxnSpPr>
            <p:spPr>
              <a:xfrm rot="10800000">
                <a:off x="8624870" y="487892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" name="Google Shape;48;p6"/>
              <p:cNvCxnSpPr/>
              <p:nvPr/>
            </p:nvCxnSpPr>
            <p:spPr>
              <a:xfrm rot="10800000">
                <a:off x="8624870" y="4825350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49" name="Google Shape;49;p6"/>
              <p:cNvSpPr/>
              <p:nvPr/>
            </p:nvSpPr>
            <p:spPr>
              <a:xfrm rot="-5400000">
                <a:off x="8560500" y="4936066"/>
                <a:ext cx="136500" cy="1317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" name="Google Shape;50;p6"/>
              <p:cNvSpPr/>
              <p:nvPr/>
            </p:nvSpPr>
            <p:spPr>
              <a:xfrm rot="-5400000">
                <a:off x="8509250" y="4878200"/>
                <a:ext cx="235800" cy="2379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" name="Google Shape;51;p6"/>
              <p:cNvSpPr/>
              <p:nvPr/>
            </p:nvSpPr>
            <p:spPr>
              <a:xfrm rot="-5400000">
                <a:off x="8455925" y="4823975"/>
                <a:ext cx="340800" cy="3435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2" name="Google Shape;52;p6"/>
            <p:cNvGrpSpPr/>
            <p:nvPr/>
          </p:nvGrpSpPr>
          <p:grpSpPr>
            <a:xfrm>
              <a:off x="8534975" y="4807800"/>
              <a:ext cx="600050" cy="335700"/>
              <a:chOff x="8534975" y="4807800"/>
              <a:chExt cx="600050" cy="335700"/>
            </a:xfrm>
          </p:grpSpPr>
          <p:grpSp>
            <p:nvGrpSpPr>
              <p:cNvPr id="53" name="Google Shape;53;p6"/>
              <p:cNvGrpSpPr/>
              <p:nvPr/>
            </p:nvGrpSpPr>
            <p:grpSpPr>
              <a:xfrm>
                <a:off x="9021088" y="4807800"/>
                <a:ext cx="33300" cy="141650"/>
                <a:chOff x="9050575" y="4811350"/>
                <a:chExt cx="33300" cy="141650"/>
              </a:xfrm>
            </p:grpSpPr>
            <p:sp>
              <p:nvSpPr>
                <p:cNvPr id="54" name="Google Shape;54;p6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5" name="Google Shape;55;p6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" name="Google Shape;56;p6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7" name="Google Shape;57;p6"/>
              <p:cNvGrpSpPr/>
              <p:nvPr/>
            </p:nvGrpSpPr>
            <p:grpSpPr>
              <a:xfrm rot="5400000">
                <a:off x="8589150" y="4985825"/>
                <a:ext cx="33300" cy="141650"/>
                <a:chOff x="9050575" y="4811350"/>
                <a:chExt cx="33300" cy="141650"/>
              </a:xfrm>
            </p:grpSpPr>
            <p:sp>
              <p:nvSpPr>
                <p:cNvPr id="58" name="Google Shape;58;p6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9" name="Google Shape;59;p6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" name="Google Shape;60;p6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61" name="Google Shape;61;p6"/>
              <p:cNvSpPr txBox="1"/>
              <p:nvPr/>
            </p:nvSpPr>
            <p:spPr>
              <a:xfrm>
                <a:off x="8535025" y="5073300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A   V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  <p:sp>
            <p:nvSpPr>
              <p:cNvPr id="62" name="Google Shape;62;p6"/>
              <p:cNvSpPr txBox="1"/>
              <p:nvPr/>
            </p:nvSpPr>
            <p:spPr>
              <a:xfrm rot="-5400000">
                <a:off x="9029125" y="4843525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N</a:t>
                </a: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   U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</p:grpSp>
      </p:grpSp>
      <p:sp>
        <p:nvSpPr>
          <p:cNvPr id="63" name="Google Shape;63;p6"/>
          <p:cNvSpPr txBox="1"/>
          <p:nvPr>
            <p:ph idx="1" type="body"/>
          </p:nvPr>
        </p:nvSpPr>
        <p:spPr>
          <a:xfrm>
            <a:off x="3804825" y="1718150"/>
            <a:ext cx="4572000" cy="29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64" name="Google Shape;64;p6"/>
          <p:cNvSpPr txBox="1"/>
          <p:nvPr>
            <p:ph type="title"/>
          </p:nvPr>
        </p:nvSpPr>
        <p:spPr>
          <a:xfrm>
            <a:off x="759875" y="1718150"/>
            <a:ext cx="3045000" cy="2991900"/>
          </a:xfrm>
          <a:prstGeom prst="rect">
            <a:avLst/>
          </a:prstGeom>
        </p:spPr>
        <p:txBody>
          <a:bodyPr anchorCtr="0" anchor="t" bIns="0" lIns="0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65" name="Google Shape;65;p6"/>
          <p:cNvSpPr/>
          <p:nvPr/>
        </p:nvSpPr>
        <p:spPr>
          <a:xfrm>
            <a:off x="8772000" y="4787125"/>
            <a:ext cx="183000" cy="183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‹#›</a:t>
            </a:fld>
            <a:r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 </a:t>
            </a:r>
            <a:endParaRPr sz="700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66" name="Google Shape;66;p6"/>
          <p:cNvSpPr txBox="1"/>
          <p:nvPr>
            <p:ph idx="2" type="subTitle"/>
          </p:nvPr>
        </p:nvSpPr>
        <p:spPr>
          <a:xfrm>
            <a:off x="1132775" y="420550"/>
            <a:ext cx="5725200" cy="429900"/>
          </a:xfrm>
          <a:prstGeom prst="rect">
            <a:avLst/>
          </a:prstGeom>
        </p:spPr>
        <p:txBody>
          <a:bodyPr anchorCtr="0" anchor="ctr" bIns="0" lIns="91425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67" name="Google Shape;67;p6"/>
          <p:cNvSpPr txBox="1"/>
          <p:nvPr>
            <p:ph idx="3" type="subTitle"/>
          </p:nvPr>
        </p:nvSpPr>
        <p:spPr>
          <a:xfrm>
            <a:off x="759875" y="420550"/>
            <a:ext cx="3729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9pPr>
          </a:lstStyle>
          <a:p/>
        </p:txBody>
      </p:sp>
      <p:pic>
        <p:nvPicPr>
          <p:cNvPr id="68" name="Google Shape;68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1557" y="420611"/>
            <a:ext cx="1288689" cy="42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3 Text, 2 Columns">
  <p:cSld name="CUSTOM_2_1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7"/>
          <p:cNvSpPr txBox="1"/>
          <p:nvPr>
            <p:ph idx="1" type="body"/>
          </p:nvPr>
        </p:nvSpPr>
        <p:spPr>
          <a:xfrm>
            <a:off x="3804825" y="1718150"/>
            <a:ext cx="2286000" cy="29919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71" name="Google Shape;71;p7"/>
          <p:cNvSpPr txBox="1"/>
          <p:nvPr>
            <p:ph idx="2" type="body"/>
          </p:nvPr>
        </p:nvSpPr>
        <p:spPr>
          <a:xfrm>
            <a:off x="6090850" y="1718150"/>
            <a:ext cx="2286000" cy="2991900"/>
          </a:xfrm>
          <a:prstGeom prst="rect">
            <a:avLst/>
          </a:prstGeom>
        </p:spPr>
        <p:txBody>
          <a:bodyPr anchorCtr="0" anchor="t" bIns="0" lIns="91425" spcFirstLastPara="1" rIns="0" wrap="square" tIns="0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72" name="Google Shape;72;p7"/>
          <p:cNvSpPr txBox="1"/>
          <p:nvPr>
            <p:ph type="title"/>
          </p:nvPr>
        </p:nvSpPr>
        <p:spPr>
          <a:xfrm>
            <a:off x="759875" y="1718150"/>
            <a:ext cx="3045000" cy="2991900"/>
          </a:xfrm>
          <a:prstGeom prst="rect">
            <a:avLst/>
          </a:prstGeom>
        </p:spPr>
        <p:txBody>
          <a:bodyPr anchorCtr="0" anchor="t" bIns="0" lIns="0" spcFirstLastPara="1" rIns="18287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grpSp>
        <p:nvGrpSpPr>
          <p:cNvPr id="73" name="Google Shape;73;p7"/>
          <p:cNvGrpSpPr/>
          <p:nvPr/>
        </p:nvGrpSpPr>
        <p:grpSpPr>
          <a:xfrm>
            <a:off x="8534975" y="4807800"/>
            <a:ext cx="609026" cy="357175"/>
            <a:chOff x="8534975" y="4807800"/>
            <a:chExt cx="609026" cy="357175"/>
          </a:xfrm>
        </p:grpSpPr>
        <p:grpSp>
          <p:nvGrpSpPr>
            <p:cNvPr id="74" name="Google Shape;74;p7"/>
            <p:cNvGrpSpPr/>
            <p:nvPr/>
          </p:nvGrpSpPr>
          <p:grpSpPr>
            <a:xfrm>
              <a:off x="8552206" y="4824175"/>
              <a:ext cx="591795" cy="340800"/>
              <a:chOff x="8454575" y="4825325"/>
              <a:chExt cx="591795" cy="340800"/>
            </a:xfrm>
          </p:grpSpPr>
          <p:cxnSp>
            <p:nvCxnSpPr>
              <p:cNvPr id="75" name="Google Shape;75;p7"/>
              <p:cNvCxnSpPr/>
              <p:nvPr/>
            </p:nvCxnSpPr>
            <p:spPr>
              <a:xfrm rot="-5400000">
                <a:off x="8378375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" name="Google Shape;76;p7"/>
              <p:cNvCxnSpPr/>
              <p:nvPr/>
            </p:nvCxnSpPr>
            <p:spPr>
              <a:xfrm rot="-5400000">
                <a:off x="843195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" name="Google Shape;77;p7"/>
              <p:cNvCxnSpPr/>
              <p:nvPr/>
            </p:nvCxnSpPr>
            <p:spPr>
              <a:xfrm rot="-5400000">
                <a:off x="848670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" name="Google Shape;78;p7"/>
              <p:cNvCxnSpPr/>
              <p:nvPr/>
            </p:nvCxnSpPr>
            <p:spPr>
              <a:xfrm rot="10800000">
                <a:off x="8624870" y="493367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" name="Google Shape;79;p7"/>
              <p:cNvCxnSpPr/>
              <p:nvPr/>
            </p:nvCxnSpPr>
            <p:spPr>
              <a:xfrm rot="10800000">
                <a:off x="8624870" y="487892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" name="Google Shape;80;p7"/>
              <p:cNvCxnSpPr/>
              <p:nvPr/>
            </p:nvCxnSpPr>
            <p:spPr>
              <a:xfrm rot="10800000">
                <a:off x="8624870" y="4825350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81" name="Google Shape;81;p7"/>
              <p:cNvSpPr/>
              <p:nvPr/>
            </p:nvSpPr>
            <p:spPr>
              <a:xfrm rot="-5400000">
                <a:off x="8560500" y="4936066"/>
                <a:ext cx="136500" cy="1317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7"/>
              <p:cNvSpPr/>
              <p:nvPr/>
            </p:nvSpPr>
            <p:spPr>
              <a:xfrm rot="-5400000">
                <a:off x="8509250" y="4878200"/>
                <a:ext cx="235800" cy="2379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" name="Google Shape;83;p7"/>
              <p:cNvSpPr/>
              <p:nvPr/>
            </p:nvSpPr>
            <p:spPr>
              <a:xfrm rot="-5400000">
                <a:off x="8455925" y="4823975"/>
                <a:ext cx="340800" cy="3435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4" name="Google Shape;84;p7"/>
            <p:cNvGrpSpPr/>
            <p:nvPr/>
          </p:nvGrpSpPr>
          <p:grpSpPr>
            <a:xfrm>
              <a:off x="8534975" y="4807800"/>
              <a:ext cx="600050" cy="335700"/>
              <a:chOff x="8534975" y="4807800"/>
              <a:chExt cx="600050" cy="335700"/>
            </a:xfrm>
          </p:grpSpPr>
          <p:grpSp>
            <p:nvGrpSpPr>
              <p:cNvPr id="85" name="Google Shape;85;p7"/>
              <p:cNvGrpSpPr/>
              <p:nvPr/>
            </p:nvGrpSpPr>
            <p:grpSpPr>
              <a:xfrm>
                <a:off x="9021088" y="4807800"/>
                <a:ext cx="33300" cy="141650"/>
                <a:chOff x="9050575" y="4811350"/>
                <a:chExt cx="33300" cy="141650"/>
              </a:xfrm>
            </p:grpSpPr>
            <p:sp>
              <p:nvSpPr>
                <p:cNvPr id="86" name="Google Shape;86;p7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7" name="Google Shape;87;p7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8" name="Google Shape;88;p7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9" name="Google Shape;89;p7"/>
              <p:cNvGrpSpPr/>
              <p:nvPr/>
            </p:nvGrpSpPr>
            <p:grpSpPr>
              <a:xfrm rot="5400000">
                <a:off x="8589150" y="4985825"/>
                <a:ext cx="33300" cy="141650"/>
                <a:chOff x="9050575" y="4811350"/>
                <a:chExt cx="33300" cy="141650"/>
              </a:xfrm>
            </p:grpSpPr>
            <p:sp>
              <p:nvSpPr>
                <p:cNvPr id="90" name="Google Shape;90;p7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" name="Google Shape;91;p7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" name="Google Shape;92;p7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93" name="Google Shape;93;p7"/>
              <p:cNvSpPr txBox="1"/>
              <p:nvPr/>
            </p:nvSpPr>
            <p:spPr>
              <a:xfrm>
                <a:off x="8535025" y="5073300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A   V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  <p:sp>
            <p:nvSpPr>
              <p:cNvPr id="94" name="Google Shape;94;p7"/>
              <p:cNvSpPr txBox="1"/>
              <p:nvPr/>
            </p:nvSpPr>
            <p:spPr>
              <a:xfrm rot="-5400000">
                <a:off x="9029125" y="4843525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N   U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</p:grpSp>
      </p:grpSp>
      <p:sp>
        <p:nvSpPr>
          <p:cNvPr id="95" name="Google Shape;95;p7"/>
          <p:cNvSpPr/>
          <p:nvPr/>
        </p:nvSpPr>
        <p:spPr>
          <a:xfrm>
            <a:off x="8772000" y="4787125"/>
            <a:ext cx="183000" cy="183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‹#›</a:t>
            </a:fld>
            <a:r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 </a:t>
            </a:r>
            <a:endParaRPr sz="700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96" name="Google Shape;96;p7"/>
          <p:cNvSpPr txBox="1"/>
          <p:nvPr>
            <p:ph idx="3" type="subTitle"/>
          </p:nvPr>
        </p:nvSpPr>
        <p:spPr>
          <a:xfrm>
            <a:off x="1132775" y="420550"/>
            <a:ext cx="5725200" cy="429900"/>
          </a:xfrm>
          <a:prstGeom prst="rect">
            <a:avLst/>
          </a:prstGeom>
        </p:spPr>
        <p:txBody>
          <a:bodyPr anchorCtr="0" anchor="ctr" bIns="0" lIns="91425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97" name="Google Shape;97;p7"/>
          <p:cNvSpPr txBox="1"/>
          <p:nvPr>
            <p:ph idx="4" type="subTitle"/>
          </p:nvPr>
        </p:nvSpPr>
        <p:spPr>
          <a:xfrm>
            <a:off x="759875" y="420550"/>
            <a:ext cx="3729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9pPr>
          </a:lstStyle>
          <a:p/>
        </p:txBody>
      </p:sp>
      <p:pic>
        <p:nvPicPr>
          <p:cNvPr id="98" name="Google Shape;98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1557" y="420611"/>
            <a:ext cx="1288689" cy="42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3 Text, 3 Columns">
  <p:cSld name="CUSTOM_2_1_1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8"/>
          <p:cNvSpPr txBox="1"/>
          <p:nvPr>
            <p:ph type="title"/>
          </p:nvPr>
        </p:nvSpPr>
        <p:spPr>
          <a:xfrm>
            <a:off x="759875" y="1718150"/>
            <a:ext cx="7617000" cy="85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101" name="Google Shape;101;p8"/>
          <p:cNvSpPr txBox="1"/>
          <p:nvPr>
            <p:ph idx="1" type="body"/>
          </p:nvPr>
        </p:nvSpPr>
        <p:spPr>
          <a:xfrm>
            <a:off x="759825" y="2571650"/>
            <a:ext cx="2286000" cy="213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02" name="Google Shape;102;p8"/>
          <p:cNvSpPr txBox="1"/>
          <p:nvPr>
            <p:ph idx="2" type="body"/>
          </p:nvPr>
        </p:nvSpPr>
        <p:spPr>
          <a:xfrm>
            <a:off x="6090875" y="2571650"/>
            <a:ext cx="2286000" cy="213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03" name="Google Shape;103;p8"/>
          <p:cNvSpPr txBox="1"/>
          <p:nvPr>
            <p:ph idx="3" type="body"/>
          </p:nvPr>
        </p:nvSpPr>
        <p:spPr>
          <a:xfrm>
            <a:off x="3425350" y="2571650"/>
            <a:ext cx="2286000" cy="213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grpSp>
        <p:nvGrpSpPr>
          <p:cNvPr id="104" name="Google Shape;104;p8"/>
          <p:cNvGrpSpPr/>
          <p:nvPr/>
        </p:nvGrpSpPr>
        <p:grpSpPr>
          <a:xfrm>
            <a:off x="8534975" y="4807800"/>
            <a:ext cx="609026" cy="357175"/>
            <a:chOff x="8534975" y="4807800"/>
            <a:chExt cx="609026" cy="357175"/>
          </a:xfrm>
        </p:grpSpPr>
        <p:grpSp>
          <p:nvGrpSpPr>
            <p:cNvPr id="105" name="Google Shape;105;p8"/>
            <p:cNvGrpSpPr/>
            <p:nvPr/>
          </p:nvGrpSpPr>
          <p:grpSpPr>
            <a:xfrm>
              <a:off x="8552206" y="4824175"/>
              <a:ext cx="591795" cy="340800"/>
              <a:chOff x="8454575" y="4825325"/>
              <a:chExt cx="591795" cy="340800"/>
            </a:xfrm>
          </p:grpSpPr>
          <p:cxnSp>
            <p:nvCxnSpPr>
              <p:cNvPr id="106" name="Google Shape;106;p8"/>
              <p:cNvCxnSpPr/>
              <p:nvPr/>
            </p:nvCxnSpPr>
            <p:spPr>
              <a:xfrm rot="-5400000">
                <a:off x="8378375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7" name="Google Shape;107;p8"/>
              <p:cNvCxnSpPr/>
              <p:nvPr/>
            </p:nvCxnSpPr>
            <p:spPr>
              <a:xfrm rot="-5400000">
                <a:off x="843195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8" name="Google Shape;108;p8"/>
              <p:cNvCxnSpPr/>
              <p:nvPr/>
            </p:nvCxnSpPr>
            <p:spPr>
              <a:xfrm rot="-5400000">
                <a:off x="848670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9" name="Google Shape;109;p8"/>
              <p:cNvCxnSpPr/>
              <p:nvPr/>
            </p:nvCxnSpPr>
            <p:spPr>
              <a:xfrm rot="10800000">
                <a:off x="8624870" y="493367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0" name="Google Shape;110;p8"/>
              <p:cNvCxnSpPr/>
              <p:nvPr/>
            </p:nvCxnSpPr>
            <p:spPr>
              <a:xfrm rot="10800000">
                <a:off x="8624870" y="487892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1" name="Google Shape;111;p8"/>
              <p:cNvCxnSpPr/>
              <p:nvPr/>
            </p:nvCxnSpPr>
            <p:spPr>
              <a:xfrm rot="10800000">
                <a:off x="8624870" y="4825350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12" name="Google Shape;112;p8"/>
              <p:cNvSpPr/>
              <p:nvPr/>
            </p:nvSpPr>
            <p:spPr>
              <a:xfrm rot="-5400000">
                <a:off x="8560500" y="4936066"/>
                <a:ext cx="136500" cy="1317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" name="Google Shape;113;p8"/>
              <p:cNvSpPr/>
              <p:nvPr/>
            </p:nvSpPr>
            <p:spPr>
              <a:xfrm rot="-5400000">
                <a:off x="8509250" y="4878200"/>
                <a:ext cx="235800" cy="2379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" name="Google Shape;114;p8"/>
              <p:cNvSpPr/>
              <p:nvPr/>
            </p:nvSpPr>
            <p:spPr>
              <a:xfrm rot="-5400000">
                <a:off x="8455925" y="4823975"/>
                <a:ext cx="340800" cy="3435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5" name="Google Shape;115;p8"/>
            <p:cNvGrpSpPr/>
            <p:nvPr/>
          </p:nvGrpSpPr>
          <p:grpSpPr>
            <a:xfrm>
              <a:off x="8534975" y="4807800"/>
              <a:ext cx="600050" cy="335700"/>
              <a:chOff x="8534975" y="4807800"/>
              <a:chExt cx="600050" cy="335700"/>
            </a:xfrm>
          </p:grpSpPr>
          <p:grpSp>
            <p:nvGrpSpPr>
              <p:cNvPr id="116" name="Google Shape;116;p8"/>
              <p:cNvGrpSpPr/>
              <p:nvPr/>
            </p:nvGrpSpPr>
            <p:grpSpPr>
              <a:xfrm>
                <a:off x="9021088" y="4807800"/>
                <a:ext cx="33300" cy="141650"/>
                <a:chOff x="9050575" y="4811350"/>
                <a:chExt cx="33300" cy="141650"/>
              </a:xfrm>
            </p:grpSpPr>
            <p:sp>
              <p:nvSpPr>
                <p:cNvPr id="117" name="Google Shape;117;p8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8" name="Google Shape;118;p8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" name="Google Shape;119;p8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20" name="Google Shape;120;p8"/>
              <p:cNvGrpSpPr/>
              <p:nvPr/>
            </p:nvGrpSpPr>
            <p:grpSpPr>
              <a:xfrm rot="5400000">
                <a:off x="8589150" y="4985825"/>
                <a:ext cx="33300" cy="141650"/>
                <a:chOff x="9050575" y="4811350"/>
                <a:chExt cx="33300" cy="141650"/>
              </a:xfrm>
            </p:grpSpPr>
            <p:sp>
              <p:nvSpPr>
                <p:cNvPr id="121" name="Google Shape;121;p8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2" name="Google Shape;122;p8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3" name="Google Shape;123;p8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24" name="Google Shape;124;p8"/>
              <p:cNvSpPr txBox="1"/>
              <p:nvPr/>
            </p:nvSpPr>
            <p:spPr>
              <a:xfrm>
                <a:off x="8535025" y="5073300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A   V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  <p:sp>
            <p:nvSpPr>
              <p:cNvPr id="125" name="Google Shape;125;p8"/>
              <p:cNvSpPr txBox="1"/>
              <p:nvPr/>
            </p:nvSpPr>
            <p:spPr>
              <a:xfrm rot="-5400000">
                <a:off x="9029125" y="4843525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N   U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</p:grpSp>
      </p:grpSp>
      <p:sp>
        <p:nvSpPr>
          <p:cNvPr id="126" name="Google Shape;126;p8"/>
          <p:cNvSpPr/>
          <p:nvPr/>
        </p:nvSpPr>
        <p:spPr>
          <a:xfrm>
            <a:off x="8772000" y="4787125"/>
            <a:ext cx="183000" cy="183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‹#›</a:t>
            </a:fld>
            <a:r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 </a:t>
            </a:r>
            <a:endParaRPr sz="700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127" name="Google Shape;127;p8"/>
          <p:cNvSpPr txBox="1"/>
          <p:nvPr>
            <p:ph idx="4" type="subTitle"/>
          </p:nvPr>
        </p:nvSpPr>
        <p:spPr>
          <a:xfrm>
            <a:off x="1132775" y="420550"/>
            <a:ext cx="5725200" cy="429900"/>
          </a:xfrm>
          <a:prstGeom prst="rect">
            <a:avLst/>
          </a:prstGeom>
        </p:spPr>
        <p:txBody>
          <a:bodyPr anchorCtr="0" anchor="ctr" bIns="0" lIns="91425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28" name="Google Shape;128;p8"/>
          <p:cNvSpPr txBox="1"/>
          <p:nvPr>
            <p:ph idx="5" type="subTitle"/>
          </p:nvPr>
        </p:nvSpPr>
        <p:spPr>
          <a:xfrm>
            <a:off x="759875" y="420550"/>
            <a:ext cx="3729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9pPr>
          </a:lstStyle>
          <a:p/>
        </p:txBody>
      </p:sp>
      <p:pic>
        <p:nvPicPr>
          <p:cNvPr id="129" name="Google Shape;129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1557" y="420611"/>
            <a:ext cx="1288689" cy="42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4 Long Text, 1 Column">
  <p:cSld name="CUSTOM_4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9"/>
          <p:cNvSpPr txBox="1"/>
          <p:nvPr>
            <p:ph type="title"/>
          </p:nvPr>
        </p:nvSpPr>
        <p:spPr>
          <a:xfrm>
            <a:off x="763500" y="1718150"/>
            <a:ext cx="7617000" cy="85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" type="body"/>
          </p:nvPr>
        </p:nvSpPr>
        <p:spPr>
          <a:xfrm>
            <a:off x="759875" y="2571750"/>
            <a:ext cx="6098100" cy="213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grpSp>
        <p:nvGrpSpPr>
          <p:cNvPr id="133" name="Google Shape;133;p9"/>
          <p:cNvGrpSpPr/>
          <p:nvPr/>
        </p:nvGrpSpPr>
        <p:grpSpPr>
          <a:xfrm>
            <a:off x="8534975" y="4807800"/>
            <a:ext cx="609026" cy="357175"/>
            <a:chOff x="8534975" y="4807800"/>
            <a:chExt cx="609026" cy="357175"/>
          </a:xfrm>
        </p:grpSpPr>
        <p:grpSp>
          <p:nvGrpSpPr>
            <p:cNvPr id="134" name="Google Shape;134;p9"/>
            <p:cNvGrpSpPr/>
            <p:nvPr/>
          </p:nvGrpSpPr>
          <p:grpSpPr>
            <a:xfrm>
              <a:off x="8552206" y="4824175"/>
              <a:ext cx="591795" cy="340800"/>
              <a:chOff x="8454575" y="4825325"/>
              <a:chExt cx="591795" cy="340800"/>
            </a:xfrm>
          </p:grpSpPr>
          <p:cxnSp>
            <p:nvCxnSpPr>
              <p:cNvPr id="135" name="Google Shape;135;p9"/>
              <p:cNvCxnSpPr/>
              <p:nvPr/>
            </p:nvCxnSpPr>
            <p:spPr>
              <a:xfrm rot="-5400000">
                <a:off x="8378375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6" name="Google Shape;136;p9"/>
              <p:cNvCxnSpPr/>
              <p:nvPr/>
            </p:nvCxnSpPr>
            <p:spPr>
              <a:xfrm rot="-5400000">
                <a:off x="843195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7" name="Google Shape;137;p9"/>
              <p:cNvCxnSpPr/>
              <p:nvPr/>
            </p:nvCxnSpPr>
            <p:spPr>
              <a:xfrm rot="-5400000">
                <a:off x="848670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8" name="Google Shape;138;p9"/>
              <p:cNvCxnSpPr/>
              <p:nvPr/>
            </p:nvCxnSpPr>
            <p:spPr>
              <a:xfrm rot="10800000">
                <a:off x="8624870" y="493367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9" name="Google Shape;139;p9"/>
              <p:cNvCxnSpPr/>
              <p:nvPr/>
            </p:nvCxnSpPr>
            <p:spPr>
              <a:xfrm rot="10800000">
                <a:off x="8624870" y="487892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0" name="Google Shape;140;p9"/>
              <p:cNvCxnSpPr/>
              <p:nvPr/>
            </p:nvCxnSpPr>
            <p:spPr>
              <a:xfrm rot="10800000">
                <a:off x="8624870" y="4825350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41" name="Google Shape;141;p9"/>
              <p:cNvSpPr/>
              <p:nvPr/>
            </p:nvSpPr>
            <p:spPr>
              <a:xfrm rot="-5400000">
                <a:off x="8560500" y="4936066"/>
                <a:ext cx="136500" cy="1317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" name="Google Shape;142;p9"/>
              <p:cNvSpPr/>
              <p:nvPr/>
            </p:nvSpPr>
            <p:spPr>
              <a:xfrm rot="-5400000">
                <a:off x="8509250" y="4878200"/>
                <a:ext cx="235800" cy="2379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9"/>
              <p:cNvSpPr/>
              <p:nvPr/>
            </p:nvSpPr>
            <p:spPr>
              <a:xfrm rot="-5400000">
                <a:off x="8455925" y="4823975"/>
                <a:ext cx="340800" cy="3435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4" name="Google Shape;144;p9"/>
            <p:cNvGrpSpPr/>
            <p:nvPr/>
          </p:nvGrpSpPr>
          <p:grpSpPr>
            <a:xfrm>
              <a:off x="8534975" y="4807800"/>
              <a:ext cx="600050" cy="335700"/>
              <a:chOff x="8534975" y="4807800"/>
              <a:chExt cx="600050" cy="335700"/>
            </a:xfrm>
          </p:grpSpPr>
          <p:grpSp>
            <p:nvGrpSpPr>
              <p:cNvPr id="145" name="Google Shape;145;p9"/>
              <p:cNvGrpSpPr/>
              <p:nvPr/>
            </p:nvGrpSpPr>
            <p:grpSpPr>
              <a:xfrm>
                <a:off x="9021088" y="4807800"/>
                <a:ext cx="33300" cy="141650"/>
                <a:chOff x="9050575" y="4811350"/>
                <a:chExt cx="33300" cy="141650"/>
              </a:xfrm>
            </p:grpSpPr>
            <p:sp>
              <p:nvSpPr>
                <p:cNvPr id="146" name="Google Shape;146;p9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" name="Google Shape;147;p9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" name="Google Shape;148;p9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49" name="Google Shape;149;p9"/>
              <p:cNvGrpSpPr/>
              <p:nvPr/>
            </p:nvGrpSpPr>
            <p:grpSpPr>
              <a:xfrm rot="5400000">
                <a:off x="8589150" y="4985825"/>
                <a:ext cx="33300" cy="141650"/>
                <a:chOff x="9050575" y="4811350"/>
                <a:chExt cx="33300" cy="141650"/>
              </a:xfrm>
            </p:grpSpPr>
            <p:sp>
              <p:nvSpPr>
                <p:cNvPr id="150" name="Google Shape;150;p9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1" name="Google Shape;151;p9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2" name="Google Shape;152;p9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53" name="Google Shape;153;p9"/>
              <p:cNvSpPr txBox="1"/>
              <p:nvPr/>
            </p:nvSpPr>
            <p:spPr>
              <a:xfrm>
                <a:off x="8535025" y="5073300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A   V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  <p:sp>
            <p:nvSpPr>
              <p:cNvPr id="154" name="Google Shape;154;p9"/>
              <p:cNvSpPr txBox="1"/>
              <p:nvPr/>
            </p:nvSpPr>
            <p:spPr>
              <a:xfrm rot="-5400000">
                <a:off x="9029125" y="4843525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N   U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</p:grpSp>
      </p:grpSp>
      <p:sp>
        <p:nvSpPr>
          <p:cNvPr id="155" name="Google Shape;155;p9"/>
          <p:cNvSpPr/>
          <p:nvPr/>
        </p:nvSpPr>
        <p:spPr>
          <a:xfrm>
            <a:off x="8772000" y="4787125"/>
            <a:ext cx="183000" cy="183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‹#›</a:t>
            </a:fld>
            <a:r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 </a:t>
            </a:r>
            <a:endParaRPr sz="700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156" name="Google Shape;156;p9"/>
          <p:cNvSpPr txBox="1"/>
          <p:nvPr>
            <p:ph idx="2" type="subTitle"/>
          </p:nvPr>
        </p:nvSpPr>
        <p:spPr>
          <a:xfrm>
            <a:off x="1132775" y="420550"/>
            <a:ext cx="5725200" cy="429900"/>
          </a:xfrm>
          <a:prstGeom prst="rect">
            <a:avLst/>
          </a:prstGeom>
        </p:spPr>
        <p:txBody>
          <a:bodyPr anchorCtr="0" anchor="ctr" bIns="0" lIns="91425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7" name="Google Shape;157;p9"/>
          <p:cNvSpPr txBox="1"/>
          <p:nvPr>
            <p:ph idx="3" type="subTitle"/>
          </p:nvPr>
        </p:nvSpPr>
        <p:spPr>
          <a:xfrm>
            <a:off x="759875" y="420550"/>
            <a:ext cx="3729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9pPr>
          </a:lstStyle>
          <a:p/>
        </p:txBody>
      </p:sp>
      <p:pic>
        <p:nvPicPr>
          <p:cNvPr id="158" name="Google Shape;158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1557" y="420611"/>
            <a:ext cx="1288689" cy="42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4 Long Text, 2 Columns">
  <p:cSld name="CUSTOM_4_1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"/>
          <p:cNvSpPr txBox="1"/>
          <p:nvPr>
            <p:ph type="title"/>
          </p:nvPr>
        </p:nvSpPr>
        <p:spPr>
          <a:xfrm>
            <a:off x="763500" y="1718150"/>
            <a:ext cx="7617000" cy="85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61" name="Google Shape;161;p10"/>
          <p:cNvSpPr txBox="1"/>
          <p:nvPr>
            <p:ph idx="1" type="body"/>
          </p:nvPr>
        </p:nvSpPr>
        <p:spPr>
          <a:xfrm>
            <a:off x="759875" y="2571750"/>
            <a:ext cx="3045000" cy="2138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62" name="Google Shape;162;p10"/>
          <p:cNvSpPr txBox="1"/>
          <p:nvPr>
            <p:ph idx="2" type="body"/>
          </p:nvPr>
        </p:nvSpPr>
        <p:spPr>
          <a:xfrm>
            <a:off x="3813000" y="2564950"/>
            <a:ext cx="3045000" cy="2149200"/>
          </a:xfrm>
          <a:prstGeom prst="rect">
            <a:avLst/>
          </a:prstGeom>
        </p:spPr>
        <p:txBody>
          <a:bodyPr anchorCtr="0" anchor="t" bIns="0" lIns="91425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grpSp>
        <p:nvGrpSpPr>
          <p:cNvPr id="163" name="Google Shape;163;p10"/>
          <p:cNvGrpSpPr/>
          <p:nvPr/>
        </p:nvGrpSpPr>
        <p:grpSpPr>
          <a:xfrm>
            <a:off x="8534975" y="4807800"/>
            <a:ext cx="609026" cy="357175"/>
            <a:chOff x="8534975" y="4807800"/>
            <a:chExt cx="609026" cy="357175"/>
          </a:xfrm>
        </p:grpSpPr>
        <p:grpSp>
          <p:nvGrpSpPr>
            <p:cNvPr id="164" name="Google Shape;164;p10"/>
            <p:cNvGrpSpPr/>
            <p:nvPr/>
          </p:nvGrpSpPr>
          <p:grpSpPr>
            <a:xfrm>
              <a:off x="8552206" y="4824175"/>
              <a:ext cx="591795" cy="340800"/>
              <a:chOff x="8454575" y="4825325"/>
              <a:chExt cx="591795" cy="340800"/>
            </a:xfrm>
          </p:grpSpPr>
          <p:cxnSp>
            <p:nvCxnSpPr>
              <p:cNvPr id="165" name="Google Shape;165;p10"/>
              <p:cNvCxnSpPr/>
              <p:nvPr/>
            </p:nvCxnSpPr>
            <p:spPr>
              <a:xfrm rot="-5400000">
                <a:off x="8378375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6" name="Google Shape;166;p10"/>
              <p:cNvCxnSpPr/>
              <p:nvPr/>
            </p:nvCxnSpPr>
            <p:spPr>
              <a:xfrm rot="-5400000">
                <a:off x="843195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7" name="Google Shape;167;p10"/>
              <p:cNvCxnSpPr/>
              <p:nvPr/>
            </p:nvCxnSpPr>
            <p:spPr>
              <a:xfrm rot="-5400000">
                <a:off x="848670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8" name="Google Shape;168;p10"/>
              <p:cNvCxnSpPr/>
              <p:nvPr/>
            </p:nvCxnSpPr>
            <p:spPr>
              <a:xfrm rot="10800000">
                <a:off x="8624870" y="493367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9" name="Google Shape;169;p10"/>
              <p:cNvCxnSpPr/>
              <p:nvPr/>
            </p:nvCxnSpPr>
            <p:spPr>
              <a:xfrm rot="10800000">
                <a:off x="8624870" y="487892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0" name="Google Shape;170;p10"/>
              <p:cNvCxnSpPr/>
              <p:nvPr/>
            </p:nvCxnSpPr>
            <p:spPr>
              <a:xfrm rot="10800000">
                <a:off x="8624870" y="4825350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71" name="Google Shape;171;p10"/>
              <p:cNvSpPr/>
              <p:nvPr/>
            </p:nvSpPr>
            <p:spPr>
              <a:xfrm rot="-5400000">
                <a:off x="8560500" y="4936066"/>
                <a:ext cx="136500" cy="1317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0"/>
              <p:cNvSpPr/>
              <p:nvPr/>
            </p:nvSpPr>
            <p:spPr>
              <a:xfrm rot="-5400000">
                <a:off x="8509250" y="4878200"/>
                <a:ext cx="235800" cy="2379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0"/>
              <p:cNvSpPr/>
              <p:nvPr/>
            </p:nvSpPr>
            <p:spPr>
              <a:xfrm rot="-5400000">
                <a:off x="8455925" y="4823975"/>
                <a:ext cx="340800" cy="3435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" name="Google Shape;174;p10"/>
            <p:cNvGrpSpPr/>
            <p:nvPr/>
          </p:nvGrpSpPr>
          <p:grpSpPr>
            <a:xfrm>
              <a:off x="8534975" y="4807800"/>
              <a:ext cx="600050" cy="335700"/>
              <a:chOff x="8534975" y="4807800"/>
              <a:chExt cx="600050" cy="335700"/>
            </a:xfrm>
          </p:grpSpPr>
          <p:grpSp>
            <p:nvGrpSpPr>
              <p:cNvPr id="175" name="Google Shape;175;p10"/>
              <p:cNvGrpSpPr/>
              <p:nvPr/>
            </p:nvGrpSpPr>
            <p:grpSpPr>
              <a:xfrm>
                <a:off x="9021088" y="4807800"/>
                <a:ext cx="33300" cy="141650"/>
                <a:chOff x="9050575" y="4811350"/>
                <a:chExt cx="33300" cy="141650"/>
              </a:xfrm>
            </p:grpSpPr>
            <p:sp>
              <p:nvSpPr>
                <p:cNvPr id="176" name="Google Shape;176;p10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" name="Google Shape;177;p10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" name="Google Shape;178;p10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9" name="Google Shape;179;p10"/>
              <p:cNvGrpSpPr/>
              <p:nvPr/>
            </p:nvGrpSpPr>
            <p:grpSpPr>
              <a:xfrm rot="5400000">
                <a:off x="8589150" y="4985825"/>
                <a:ext cx="33300" cy="141650"/>
                <a:chOff x="9050575" y="4811350"/>
                <a:chExt cx="33300" cy="141650"/>
              </a:xfrm>
            </p:grpSpPr>
            <p:sp>
              <p:nvSpPr>
                <p:cNvPr id="180" name="Google Shape;180;p10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1" name="Google Shape;181;p10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2" name="Google Shape;182;p10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83" name="Google Shape;183;p10"/>
              <p:cNvSpPr txBox="1"/>
              <p:nvPr/>
            </p:nvSpPr>
            <p:spPr>
              <a:xfrm>
                <a:off x="8535025" y="5073300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A   V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  <p:sp>
            <p:nvSpPr>
              <p:cNvPr id="184" name="Google Shape;184;p10"/>
              <p:cNvSpPr txBox="1"/>
              <p:nvPr/>
            </p:nvSpPr>
            <p:spPr>
              <a:xfrm rot="-5400000">
                <a:off x="9029125" y="4843525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N   U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</p:grpSp>
      </p:grpSp>
      <p:sp>
        <p:nvSpPr>
          <p:cNvPr id="185" name="Google Shape;185;p10"/>
          <p:cNvSpPr/>
          <p:nvPr/>
        </p:nvSpPr>
        <p:spPr>
          <a:xfrm>
            <a:off x="8772000" y="4787125"/>
            <a:ext cx="183000" cy="183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‹#›</a:t>
            </a:fld>
            <a:r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 </a:t>
            </a:r>
            <a:endParaRPr sz="700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186" name="Google Shape;186;p10"/>
          <p:cNvSpPr txBox="1"/>
          <p:nvPr>
            <p:ph idx="3" type="subTitle"/>
          </p:nvPr>
        </p:nvSpPr>
        <p:spPr>
          <a:xfrm>
            <a:off x="1132775" y="420550"/>
            <a:ext cx="5725200" cy="429900"/>
          </a:xfrm>
          <a:prstGeom prst="rect">
            <a:avLst/>
          </a:prstGeom>
        </p:spPr>
        <p:txBody>
          <a:bodyPr anchorCtr="0" anchor="ctr" bIns="0" lIns="91425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87" name="Google Shape;187;p10"/>
          <p:cNvSpPr txBox="1"/>
          <p:nvPr>
            <p:ph idx="4" type="subTitle"/>
          </p:nvPr>
        </p:nvSpPr>
        <p:spPr>
          <a:xfrm>
            <a:off x="759875" y="420550"/>
            <a:ext cx="3729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9pPr>
          </a:lstStyle>
          <a:p/>
        </p:txBody>
      </p:sp>
      <p:pic>
        <p:nvPicPr>
          <p:cNvPr id="188" name="Google Shape;188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1557" y="420611"/>
            <a:ext cx="1288689" cy="42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5 Big Words, Quotation">
  <p:cSld name="CUSTOM_6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1"/>
          <p:cNvSpPr txBox="1"/>
          <p:nvPr>
            <p:ph type="title"/>
          </p:nvPr>
        </p:nvSpPr>
        <p:spPr>
          <a:xfrm>
            <a:off x="1518825" y="850400"/>
            <a:ext cx="6099000" cy="257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92" name="Google Shape;192;p11"/>
          <p:cNvSpPr txBox="1"/>
          <p:nvPr>
            <p:ph idx="1" type="body"/>
          </p:nvPr>
        </p:nvSpPr>
        <p:spPr>
          <a:xfrm>
            <a:off x="1518825" y="3429000"/>
            <a:ext cx="6099000" cy="8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verpass SemiBold"/>
              <a:buChar char="●"/>
              <a:defRPr sz="1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verpass SemiBold"/>
              <a:buChar char="○"/>
              <a:defRPr sz="1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verpass SemiBold"/>
              <a:buChar char="■"/>
              <a:defRPr sz="1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verpass SemiBold"/>
              <a:buChar char="●"/>
              <a:defRPr sz="1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verpass SemiBold"/>
              <a:buChar char="○"/>
              <a:defRPr sz="1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verpass SemiBold"/>
              <a:buChar char="■"/>
              <a:defRPr sz="1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verpass SemiBold"/>
              <a:buChar char="●"/>
              <a:defRPr sz="1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verpass SemiBold"/>
              <a:buChar char="○"/>
              <a:defRPr sz="1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verpass SemiBold"/>
              <a:buChar char="■"/>
              <a:defRPr sz="1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5 Big Words, Centered Text">
  <p:cSld name="CUSTOM_7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"/>
          <p:cNvSpPr txBox="1"/>
          <p:nvPr>
            <p:ph type="title"/>
          </p:nvPr>
        </p:nvSpPr>
        <p:spPr>
          <a:xfrm>
            <a:off x="1518825" y="1718150"/>
            <a:ext cx="6099000" cy="256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grpSp>
        <p:nvGrpSpPr>
          <p:cNvPr id="195" name="Google Shape;195;p12"/>
          <p:cNvGrpSpPr/>
          <p:nvPr/>
        </p:nvGrpSpPr>
        <p:grpSpPr>
          <a:xfrm>
            <a:off x="8534975" y="4807800"/>
            <a:ext cx="609026" cy="357175"/>
            <a:chOff x="8534975" y="4807800"/>
            <a:chExt cx="609026" cy="357175"/>
          </a:xfrm>
        </p:grpSpPr>
        <p:grpSp>
          <p:nvGrpSpPr>
            <p:cNvPr id="196" name="Google Shape;196;p12"/>
            <p:cNvGrpSpPr/>
            <p:nvPr/>
          </p:nvGrpSpPr>
          <p:grpSpPr>
            <a:xfrm>
              <a:off x="8552206" y="4824175"/>
              <a:ext cx="591795" cy="340800"/>
              <a:chOff x="8454575" y="4825325"/>
              <a:chExt cx="591795" cy="340800"/>
            </a:xfrm>
          </p:grpSpPr>
          <p:cxnSp>
            <p:nvCxnSpPr>
              <p:cNvPr id="197" name="Google Shape;197;p12"/>
              <p:cNvCxnSpPr/>
              <p:nvPr/>
            </p:nvCxnSpPr>
            <p:spPr>
              <a:xfrm rot="-5400000">
                <a:off x="8378375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8" name="Google Shape;198;p12"/>
              <p:cNvCxnSpPr/>
              <p:nvPr/>
            </p:nvCxnSpPr>
            <p:spPr>
              <a:xfrm rot="-5400000">
                <a:off x="843195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9" name="Google Shape;199;p12"/>
              <p:cNvCxnSpPr/>
              <p:nvPr/>
            </p:nvCxnSpPr>
            <p:spPr>
              <a:xfrm rot="-5400000">
                <a:off x="848670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0" name="Google Shape;200;p12"/>
              <p:cNvCxnSpPr/>
              <p:nvPr/>
            </p:nvCxnSpPr>
            <p:spPr>
              <a:xfrm rot="10800000">
                <a:off x="8624870" y="493367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1" name="Google Shape;201;p12"/>
              <p:cNvCxnSpPr/>
              <p:nvPr/>
            </p:nvCxnSpPr>
            <p:spPr>
              <a:xfrm rot="10800000">
                <a:off x="8624870" y="487892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2" name="Google Shape;202;p12"/>
              <p:cNvCxnSpPr/>
              <p:nvPr/>
            </p:nvCxnSpPr>
            <p:spPr>
              <a:xfrm rot="10800000">
                <a:off x="8624870" y="4825350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03" name="Google Shape;203;p12"/>
              <p:cNvSpPr/>
              <p:nvPr/>
            </p:nvSpPr>
            <p:spPr>
              <a:xfrm rot="-5400000">
                <a:off x="8560500" y="4936066"/>
                <a:ext cx="136500" cy="1317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" name="Google Shape;204;p12"/>
              <p:cNvSpPr/>
              <p:nvPr/>
            </p:nvSpPr>
            <p:spPr>
              <a:xfrm rot="-5400000">
                <a:off x="8509250" y="4878200"/>
                <a:ext cx="235800" cy="2379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2"/>
              <p:cNvSpPr/>
              <p:nvPr/>
            </p:nvSpPr>
            <p:spPr>
              <a:xfrm rot="-5400000">
                <a:off x="8455925" y="4823975"/>
                <a:ext cx="340800" cy="3435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6" name="Google Shape;206;p12"/>
            <p:cNvGrpSpPr/>
            <p:nvPr/>
          </p:nvGrpSpPr>
          <p:grpSpPr>
            <a:xfrm>
              <a:off x="8534975" y="4807800"/>
              <a:ext cx="600050" cy="335700"/>
              <a:chOff x="8534975" y="4807800"/>
              <a:chExt cx="600050" cy="335700"/>
            </a:xfrm>
          </p:grpSpPr>
          <p:grpSp>
            <p:nvGrpSpPr>
              <p:cNvPr id="207" name="Google Shape;207;p12"/>
              <p:cNvGrpSpPr/>
              <p:nvPr/>
            </p:nvGrpSpPr>
            <p:grpSpPr>
              <a:xfrm>
                <a:off x="9021088" y="4807800"/>
                <a:ext cx="33300" cy="141650"/>
                <a:chOff x="9050575" y="4811350"/>
                <a:chExt cx="33300" cy="141650"/>
              </a:xfrm>
            </p:grpSpPr>
            <p:sp>
              <p:nvSpPr>
                <p:cNvPr id="208" name="Google Shape;208;p12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9" name="Google Shape;209;p12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0" name="Google Shape;210;p12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11" name="Google Shape;211;p12"/>
              <p:cNvGrpSpPr/>
              <p:nvPr/>
            </p:nvGrpSpPr>
            <p:grpSpPr>
              <a:xfrm rot="5400000">
                <a:off x="8589150" y="4985825"/>
                <a:ext cx="33300" cy="141650"/>
                <a:chOff x="9050575" y="4811350"/>
                <a:chExt cx="33300" cy="141650"/>
              </a:xfrm>
            </p:grpSpPr>
            <p:sp>
              <p:nvSpPr>
                <p:cNvPr id="212" name="Google Shape;212;p12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3" name="Google Shape;213;p12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4" name="Google Shape;214;p12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15" name="Google Shape;215;p12"/>
              <p:cNvSpPr txBox="1"/>
              <p:nvPr/>
            </p:nvSpPr>
            <p:spPr>
              <a:xfrm>
                <a:off x="8535025" y="5073300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A   V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  <p:sp>
            <p:nvSpPr>
              <p:cNvPr id="216" name="Google Shape;216;p12"/>
              <p:cNvSpPr txBox="1"/>
              <p:nvPr/>
            </p:nvSpPr>
            <p:spPr>
              <a:xfrm rot="-5400000">
                <a:off x="9029125" y="4843525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N   U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</p:grpSp>
      </p:grpSp>
      <p:sp>
        <p:nvSpPr>
          <p:cNvPr id="217" name="Google Shape;217;p12"/>
          <p:cNvSpPr/>
          <p:nvPr/>
        </p:nvSpPr>
        <p:spPr>
          <a:xfrm>
            <a:off x="8772000" y="4787125"/>
            <a:ext cx="183000" cy="183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‹#›</a:t>
            </a:fld>
            <a:r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 </a:t>
            </a:r>
            <a:endParaRPr sz="700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218" name="Google Shape;218;p12"/>
          <p:cNvSpPr txBox="1"/>
          <p:nvPr>
            <p:ph idx="1" type="subTitle"/>
          </p:nvPr>
        </p:nvSpPr>
        <p:spPr>
          <a:xfrm>
            <a:off x="1132775" y="420550"/>
            <a:ext cx="5725200" cy="429900"/>
          </a:xfrm>
          <a:prstGeom prst="rect">
            <a:avLst/>
          </a:prstGeom>
        </p:spPr>
        <p:txBody>
          <a:bodyPr anchorCtr="0" anchor="ctr" bIns="0" lIns="91425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19" name="Google Shape;219;p12"/>
          <p:cNvSpPr txBox="1"/>
          <p:nvPr>
            <p:ph idx="2" type="subTitle"/>
          </p:nvPr>
        </p:nvSpPr>
        <p:spPr>
          <a:xfrm>
            <a:off x="759875" y="420550"/>
            <a:ext cx="3729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9pPr>
          </a:lstStyle>
          <a:p/>
        </p:txBody>
      </p:sp>
      <p:pic>
        <p:nvPicPr>
          <p:cNvPr id="220" name="Google Shape;220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1557" y="420611"/>
            <a:ext cx="1288689" cy="42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6 Side Image, Text on Left">
  <p:cSld name="CUSTOM_8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3"/>
          <p:cNvSpPr txBox="1"/>
          <p:nvPr>
            <p:ph type="title"/>
          </p:nvPr>
        </p:nvSpPr>
        <p:spPr>
          <a:xfrm>
            <a:off x="763500" y="1291400"/>
            <a:ext cx="3045000" cy="85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223" name="Google Shape;223;p13"/>
          <p:cNvSpPr txBox="1"/>
          <p:nvPr>
            <p:ph idx="1" type="body"/>
          </p:nvPr>
        </p:nvSpPr>
        <p:spPr>
          <a:xfrm>
            <a:off x="759875" y="2571750"/>
            <a:ext cx="3045000" cy="213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4" name="Google Shape;224;p13"/>
          <p:cNvSpPr txBox="1"/>
          <p:nvPr>
            <p:ph idx="2" type="body"/>
          </p:nvPr>
        </p:nvSpPr>
        <p:spPr>
          <a:xfrm>
            <a:off x="4572000" y="1289300"/>
            <a:ext cx="3804600" cy="34209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182875" lIns="182875" spcFirstLastPara="1" rIns="182875" wrap="square" tIns="18287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5" name="Google Shape;225;p13"/>
          <p:cNvSpPr txBox="1"/>
          <p:nvPr>
            <p:ph idx="3" type="subTitle"/>
          </p:nvPr>
        </p:nvSpPr>
        <p:spPr>
          <a:xfrm>
            <a:off x="1132775" y="420550"/>
            <a:ext cx="5725200" cy="429900"/>
          </a:xfrm>
          <a:prstGeom prst="rect">
            <a:avLst/>
          </a:prstGeom>
        </p:spPr>
        <p:txBody>
          <a:bodyPr anchorCtr="0" anchor="ctr" bIns="0" lIns="91425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26" name="Google Shape;226;p13"/>
          <p:cNvSpPr txBox="1"/>
          <p:nvPr>
            <p:ph idx="4" type="subTitle"/>
          </p:nvPr>
        </p:nvSpPr>
        <p:spPr>
          <a:xfrm>
            <a:off x="759875" y="420550"/>
            <a:ext cx="3729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9pPr>
          </a:lstStyle>
          <a:p/>
        </p:txBody>
      </p:sp>
      <p:grpSp>
        <p:nvGrpSpPr>
          <p:cNvPr id="227" name="Google Shape;227;p13"/>
          <p:cNvGrpSpPr/>
          <p:nvPr/>
        </p:nvGrpSpPr>
        <p:grpSpPr>
          <a:xfrm>
            <a:off x="8534975" y="4807800"/>
            <a:ext cx="609026" cy="357175"/>
            <a:chOff x="8534975" y="4807800"/>
            <a:chExt cx="609026" cy="357175"/>
          </a:xfrm>
        </p:grpSpPr>
        <p:grpSp>
          <p:nvGrpSpPr>
            <p:cNvPr id="228" name="Google Shape;228;p13"/>
            <p:cNvGrpSpPr/>
            <p:nvPr/>
          </p:nvGrpSpPr>
          <p:grpSpPr>
            <a:xfrm>
              <a:off x="8552206" y="4824175"/>
              <a:ext cx="591795" cy="340800"/>
              <a:chOff x="8454575" y="4825325"/>
              <a:chExt cx="591795" cy="340800"/>
            </a:xfrm>
          </p:grpSpPr>
          <p:cxnSp>
            <p:nvCxnSpPr>
              <p:cNvPr id="229" name="Google Shape;229;p13"/>
              <p:cNvCxnSpPr/>
              <p:nvPr/>
            </p:nvCxnSpPr>
            <p:spPr>
              <a:xfrm rot="-5400000">
                <a:off x="8378375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0" name="Google Shape;230;p13"/>
              <p:cNvCxnSpPr/>
              <p:nvPr/>
            </p:nvCxnSpPr>
            <p:spPr>
              <a:xfrm rot="-5400000">
                <a:off x="843195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1" name="Google Shape;231;p13"/>
              <p:cNvCxnSpPr/>
              <p:nvPr/>
            </p:nvCxnSpPr>
            <p:spPr>
              <a:xfrm rot="-5400000">
                <a:off x="848670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2" name="Google Shape;232;p13"/>
              <p:cNvCxnSpPr/>
              <p:nvPr/>
            </p:nvCxnSpPr>
            <p:spPr>
              <a:xfrm rot="10800000">
                <a:off x="8624870" y="493367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3" name="Google Shape;233;p13"/>
              <p:cNvCxnSpPr/>
              <p:nvPr/>
            </p:nvCxnSpPr>
            <p:spPr>
              <a:xfrm rot="10800000">
                <a:off x="8624870" y="487892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4" name="Google Shape;234;p13"/>
              <p:cNvCxnSpPr/>
              <p:nvPr/>
            </p:nvCxnSpPr>
            <p:spPr>
              <a:xfrm rot="10800000">
                <a:off x="8624870" y="4825350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35" name="Google Shape;235;p13"/>
              <p:cNvSpPr/>
              <p:nvPr/>
            </p:nvSpPr>
            <p:spPr>
              <a:xfrm rot="-5400000">
                <a:off x="8560500" y="4936066"/>
                <a:ext cx="136500" cy="1317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3"/>
              <p:cNvSpPr/>
              <p:nvPr/>
            </p:nvSpPr>
            <p:spPr>
              <a:xfrm rot="-5400000">
                <a:off x="8509250" y="4878200"/>
                <a:ext cx="235800" cy="2379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3"/>
              <p:cNvSpPr/>
              <p:nvPr/>
            </p:nvSpPr>
            <p:spPr>
              <a:xfrm rot="-5400000">
                <a:off x="8455925" y="4823975"/>
                <a:ext cx="340800" cy="3435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8" name="Google Shape;238;p13"/>
            <p:cNvGrpSpPr/>
            <p:nvPr/>
          </p:nvGrpSpPr>
          <p:grpSpPr>
            <a:xfrm>
              <a:off x="8534975" y="4807800"/>
              <a:ext cx="600050" cy="335700"/>
              <a:chOff x="8534975" y="4807800"/>
              <a:chExt cx="600050" cy="335700"/>
            </a:xfrm>
          </p:grpSpPr>
          <p:grpSp>
            <p:nvGrpSpPr>
              <p:cNvPr id="239" name="Google Shape;239;p13"/>
              <p:cNvGrpSpPr/>
              <p:nvPr/>
            </p:nvGrpSpPr>
            <p:grpSpPr>
              <a:xfrm>
                <a:off x="9021088" y="4807800"/>
                <a:ext cx="33300" cy="141650"/>
                <a:chOff x="9050575" y="4811350"/>
                <a:chExt cx="33300" cy="141650"/>
              </a:xfrm>
            </p:grpSpPr>
            <p:sp>
              <p:nvSpPr>
                <p:cNvPr id="240" name="Google Shape;240;p13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1" name="Google Shape;241;p13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2" name="Google Shape;242;p13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43" name="Google Shape;243;p13"/>
              <p:cNvGrpSpPr/>
              <p:nvPr/>
            </p:nvGrpSpPr>
            <p:grpSpPr>
              <a:xfrm rot="5400000">
                <a:off x="8589150" y="4985825"/>
                <a:ext cx="33300" cy="141650"/>
                <a:chOff x="9050575" y="4811350"/>
                <a:chExt cx="33300" cy="141650"/>
              </a:xfrm>
            </p:grpSpPr>
            <p:sp>
              <p:nvSpPr>
                <p:cNvPr id="244" name="Google Shape;244;p13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5" name="Google Shape;245;p13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6" name="Google Shape;246;p13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47" name="Google Shape;247;p13"/>
              <p:cNvSpPr txBox="1"/>
              <p:nvPr/>
            </p:nvSpPr>
            <p:spPr>
              <a:xfrm>
                <a:off x="8535025" y="5073300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A   V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  <p:sp>
            <p:nvSpPr>
              <p:cNvPr id="248" name="Google Shape;248;p13"/>
              <p:cNvSpPr txBox="1"/>
              <p:nvPr/>
            </p:nvSpPr>
            <p:spPr>
              <a:xfrm rot="-5400000">
                <a:off x="9029125" y="4843525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N   U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</p:grpSp>
      </p:grpSp>
      <p:sp>
        <p:nvSpPr>
          <p:cNvPr id="249" name="Google Shape;249;p13"/>
          <p:cNvSpPr/>
          <p:nvPr/>
        </p:nvSpPr>
        <p:spPr>
          <a:xfrm>
            <a:off x="8772000" y="4787125"/>
            <a:ext cx="183000" cy="183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‹#›</a:t>
            </a:fld>
            <a:r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 </a:t>
            </a:r>
            <a:endParaRPr sz="700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pic>
        <p:nvPicPr>
          <p:cNvPr id="250" name="Google Shape;250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1557" y="420611"/>
            <a:ext cx="1288689" cy="42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6 Side Image, Text on Right">
  <p:cSld name="CUSTOM_8_1"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4"/>
          <p:cNvSpPr txBox="1"/>
          <p:nvPr>
            <p:ph type="title"/>
          </p:nvPr>
        </p:nvSpPr>
        <p:spPr>
          <a:xfrm>
            <a:off x="5335500" y="1289700"/>
            <a:ext cx="3045000" cy="849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253" name="Google Shape;253;p14"/>
          <p:cNvSpPr txBox="1"/>
          <p:nvPr>
            <p:ph idx="1" type="body"/>
          </p:nvPr>
        </p:nvSpPr>
        <p:spPr>
          <a:xfrm>
            <a:off x="5335500" y="2571750"/>
            <a:ext cx="3045000" cy="213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54" name="Google Shape;254;p14"/>
          <p:cNvSpPr txBox="1"/>
          <p:nvPr>
            <p:ph idx="2" type="body"/>
          </p:nvPr>
        </p:nvSpPr>
        <p:spPr>
          <a:xfrm>
            <a:off x="759875" y="1289700"/>
            <a:ext cx="3804600" cy="34209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182875" lIns="182875" spcFirstLastPara="1" rIns="182875" wrap="square" tIns="18287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grpSp>
        <p:nvGrpSpPr>
          <p:cNvPr id="255" name="Google Shape;255;p14"/>
          <p:cNvGrpSpPr/>
          <p:nvPr/>
        </p:nvGrpSpPr>
        <p:grpSpPr>
          <a:xfrm>
            <a:off x="8534975" y="4807800"/>
            <a:ext cx="609026" cy="357175"/>
            <a:chOff x="8534975" y="4807800"/>
            <a:chExt cx="609026" cy="357175"/>
          </a:xfrm>
        </p:grpSpPr>
        <p:grpSp>
          <p:nvGrpSpPr>
            <p:cNvPr id="256" name="Google Shape;256;p14"/>
            <p:cNvGrpSpPr/>
            <p:nvPr/>
          </p:nvGrpSpPr>
          <p:grpSpPr>
            <a:xfrm>
              <a:off x="8552206" y="4824175"/>
              <a:ext cx="591795" cy="340800"/>
              <a:chOff x="8454575" y="4825325"/>
              <a:chExt cx="591795" cy="340800"/>
            </a:xfrm>
          </p:grpSpPr>
          <p:cxnSp>
            <p:nvCxnSpPr>
              <p:cNvPr id="257" name="Google Shape;257;p14"/>
              <p:cNvCxnSpPr/>
              <p:nvPr/>
            </p:nvCxnSpPr>
            <p:spPr>
              <a:xfrm rot="-5400000">
                <a:off x="8378375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8" name="Google Shape;258;p14"/>
              <p:cNvCxnSpPr/>
              <p:nvPr/>
            </p:nvCxnSpPr>
            <p:spPr>
              <a:xfrm rot="-5400000">
                <a:off x="843195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9" name="Google Shape;259;p14"/>
              <p:cNvCxnSpPr/>
              <p:nvPr/>
            </p:nvCxnSpPr>
            <p:spPr>
              <a:xfrm rot="-5400000">
                <a:off x="848670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60" name="Google Shape;260;p14"/>
              <p:cNvCxnSpPr/>
              <p:nvPr/>
            </p:nvCxnSpPr>
            <p:spPr>
              <a:xfrm rot="10800000">
                <a:off x="8624870" y="493367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61" name="Google Shape;261;p14"/>
              <p:cNvCxnSpPr/>
              <p:nvPr/>
            </p:nvCxnSpPr>
            <p:spPr>
              <a:xfrm rot="10800000">
                <a:off x="8624870" y="487892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62" name="Google Shape;262;p14"/>
              <p:cNvCxnSpPr/>
              <p:nvPr/>
            </p:nvCxnSpPr>
            <p:spPr>
              <a:xfrm rot="10800000">
                <a:off x="8624870" y="4825350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63" name="Google Shape;263;p14"/>
              <p:cNvSpPr/>
              <p:nvPr/>
            </p:nvSpPr>
            <p:spPr>
              <a:xfrm rot="-5400000">
                <a:off x="8560500" y="4936066"/>
                <a:ext cx="136500" cy="1317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14"/>
              <p:cNvSpPr/>
              <p:nvPr/>
            </p:nvSpPr>
            <p:spPr>
              <a:xfrm rot="-5400000">
                <a:off x="8509250" y="4878200"/>
                <a:ext cx="235800" cy="2379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4"/>
              <p:cNvSpPr/>
              <p:nvPr/>
            </p:nvSpPr>
            <p:spPr>
              <a:xfrm rot="-5400000">
                <a:off x="8455925" y="4823975"/>
                <a:ext cx="340800" cy="3435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6" name="Google Shape;266;p14"/>
            <p:cNvGrpSpPr/>
            <p:nvPr/>
          </p:nvGrpSpPr>
          <p:grpSpPr>
            <a:xfrm>
              <a:off x="8534975" y="4807800"/>
              <a:ext cx="600050" cy="335700"/>
              <a:chOff x="8534975" y="4807800"/>
              <a:chExt cx="600050" cy="335700"/>
            </a:xfrm>
          </p:grpSpPr>
          <p:grpSp>
            <p:nvGrpSpPr>
              <p:cNvPr id="267" name="Google Shape;267;p14"/>
              <p:cNvGrpSpPr/>
              <p:nvPr/>
            </p:nvGrpSpPr>
            <p:grpSpPr>
              <a:xfrm>
                <a:off x="9021088" y="4807800"/>
                <a:ext cx="33300" cy="141650"/>
                <a:chOff x="9050575" y="4811350"/>
                <a:chExt cx="33300" cy="141650"/>
              </a:xfrm>
            </p:grpSpPr>
            <p:sp>
              <p:nvSpPr>
                <p:cNvPr id="268" name="Google Shape;268;p14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9" name="Google Shape;269;p14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0" name="Google Shape;270;p14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71" name="Google Shape;271;p14"/>
              <p:cNvGrpSpPr/>
              <p:nvPr/>
            </p:nvGrpSpPr>
            <p:grpSpPr>
              <a:xfrm rot="5400000">
                <a:off x="8589150" y="4985825"/>
                <a:ext cx="33300" cy="141650"/>
                <a:chOff x="9050575" y="4811350"/>
                <a:chExt cx="33300" cy="141650"/>
              </a:xfrm>
            </p:grpSpPr>
            <p:sp>
              <p:nvSpPr>
                <p:cNvPr id="272" name="Google Shape;272;p14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3" name="Google Shape;273;p14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4" name="Google Shape;274;p14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75" name="Google Shape;275;p14"/>
              <p:cNvSpPr txBox="1"/>
              <p:nvPr/>
            </p:nvSpPr>
            <p:spPr>
              <a:xfrm>
                <a:off x="8535025" y="5073300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A   V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  <p:sp>
            <p:nvSpPr>
              <p:cNvPr id="276" name="Google Shape;276;p14"/>
              <p:cNvSpPr txBox="1"/>
              <p:nvPr/>
            </p:nvSpPr>
            <p:spPr>
              <a:xfrm rot="-5400000">
                <a:off x="9029125" y="4843525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N   U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</p:grpSp>
      </p:grpSp>
      <p:sp>
        <p:nvSpPr>
          <p:cNvPr id="277" name="Google Shape;277;p14"/>
          <p:cNvSpPr/>
          <p:nvPr/>
        </p:nvSpPr>
        <p:spPr>
          <a:xfrm>
            <a:off x="8772000" y="4787125"/>
            <a:ext cx="183000" cy="183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‹#›</a:t>
            </a:fld>
            <a:r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 </a:t>
            </a:r>
            <a:endParaRPr sz="700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278" name="Google Shape;278;p14"/>
          <p:cNvSpPr txBox="1"/>
          <p:nvPr>
            <p:ph idx="3" type="subTitle"/>
          </p:nvPr>
        </p:nvSpPr>
        <p:spPr>
          <a:xfrm>
            <a:off x="1132775" y="420550"/>
            <a:ext cx="5725200" cy="429900"/>
          </a:xfrm>
          <a:prstGeom prst="rect">
            <a:avLst/>
          </a:prstGeom>
        </p:spPr>
        <p:txBody>
          <a:bodyPr anchorCtr="0" anchor="ctr" bIns="0" lIns="91425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79" name="Google Shape;279;p14"/>
          <p:cNvSpPr txBox="1"/>
          <p:nvPr>
            <p:ph idx="4" type="subTitle"/>
          </p:nvPr>
        </p:nvSpPr>
        <p:spPr>
          <a:xfrm>
            <a:off x="759875" y="420550"/>
            <a:ext cx="3729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9pPr>
          </a:lstStyle>
          <a:p/>
        </p:txBody>
      </p:sp>
      <p:pic>
        <p:nvPicPr>
          <p:cNvPr id="280" name="Google Shape;280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1557" y="420611"/>
            <a:ext cx="1288689" cy="42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7 Wide Image, With Title">
  <p:cSld name="CUSTOM_9"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5"/>
          <p:cNvSpPr txBox="1"/>
          <p:nvPr>
            <p:ph type="title"/>
          </p:nvPr>
        </p:nvSpPr>
        <p:spPr>
          <a:xfrm>
            <a:off x="759875" y="1289300"/>
            <a:ext cx="7617000" cy="8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283" name="Google Shape;283;p15"/>
          <p:cNvSpPr txBox="1"/>
          <p:nvPr>
            <p:ph idx="1" type="body"/>
          </p:nvPr>
        </p:nvSpPr>
        <p:spPr>
          <a:xfrm>
            <a:off x="759875" y="2139700"/>
            <a:ext cx="7617000" cy="25710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182875" lIns="182875" spcFirstLastPara="1" rIns="182875" wrap="square" tIns="18287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grpSp>
        <p:nvGrpSpPr>
          <p:cNvPr id="284" name="Google Shape;284;p15"/>
          <p:cNvGrpSpPr/>
          <p:nvPr/>
        </p:nvGrpSpPr>
        <p:grpSpPr>
          <a:xfrm>
            <a:off x="8534975" y="4807800"/>
            <a:ext cx="609026" cy="357175"/>
            <a:chOff x="8534975" y="4807800"/>
            <a:chExt cx="609026" cy="357175"/>
          </a:xfrm>
        </p:grpSpPr>
        <p:grpSp>
          <p:nvGrpSpPr>
            <p:cNvPr id="285" name="Google Shape;285;p15"/>
            <p:cNvGrpSpPr/>
            <p:nvPr/>
          </p:nvGrpSpPr>
          <p:grpSpPr>
            <a:xfrm>
              <a:off x="8552206" y="4824175"/>
              <a:ext cx="591795" cy="340800"/>
              <a:chOff x="8454575" y="4825325"/>
              <a:chExt cx="591795" cy="340800"/>
            </a:xfrm>
          </p:grpSpPr>
          <p:cxnSp>
            <p:nvCxnSpPr>
              <p:cNvPr id="286" name="Google Shape;286;p15"/>
              <p:cNvCxnSpPr/>
              <p:nvPr/>
            </p:nvCxnSpPr>
            <p:spPr>
              <a:xfrm rot="-5400000">
                <a:off x="8378375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7" name="Google Shape;287;p15"/>
              <p:cNvCxnSpPr/>
              <p:nvPr/>
            </p:nvCxnSpPr>
            <p:spPr>
              <a:xfrm rot="-5400000">
                <a:off x="843195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8" name="Google Shape;288;p15"/>
              <p:cNvCxnSpPr/>
              <p:nvPr/>
            </p:nvCxnSpPr>
            <p:spPr>
              <a:xfrm rot="-5400000">
                <a:off x="848670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9" name="Google Shape;289;p15"/>
              <p:cNvCxnSpPr/>
              <p:nvPr/>
            </p:nvCxnSpPr>
            <p:spPr>
              <a:xfrm rot="10800000">
                <a:off x="8624870" y="493367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0" name="Google Shape;290;p15"/>
              <p:cNvCxnSpPr/>
              <p:nvPr/>
            </p:nvCxnSpPr>
            <p:spPr>
              <a:xfrm rot="10800000">
                <a:off x="8624870" y="487892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1" name="Google Shape;291;p15"/>
              <p:cNvCxnSpPr/>
              <p:nvPr/>
            </p:nvCxnSpPr>
            <p:spPr>
              <a:xfrm rot="10800000">
                <a:off x="8624870" y="4825350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92" name="Google Shape;292;p15"/>
              <p:cNvSpPr/>
              <p:nvPr/>
            </p:nvSpPr>
            <p:spPr>
              <a:xfrm rot="-5400000">
                <a:off x="8560500" y="4936066"/>
                <a:ext cx="136500" cy="1317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" name="Google Shape;293;p15"/>
              <p:cNvSpPr/>
              <p:nvPr/>
            </p:nvSpPr>
            <p:spPr>
              <a:xfrm rot="-5400000">
                <a:off x="8509250" y="4878200"/>
                <a:ext cx="235800" cy="2379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" name="Google Shape;294;p15"/>
              <p:cNvSpPr/>
              <p:nvPr/>
            </p:nvSpPr>
            <p:spPr>
              <a:xfrm rot="-5400000">
                <a:off x="8455925" y="4823975"/>
                <a:ext cx="340800" cy="3435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95" name="Google Shape;295;p15"/>
            <p:cNvGrpSpPr/>
            <p:nvPr/>
          </p:nvGrpSpPr>
          <p:grpSpPr>
            <a:xfrm>
              <a:off x="8534975" y="4807800"/>
              <a:ext cx="600050" cy="335700"/>
              <a:chOff x="8534975" y="4807800"/>
              <a:chExt cx="600050" cy="335700"/>
            </a:xfrm>
          </p:grpSpPr>
          <p:grpSp>
            <p:nvGrpSpPr>
              <p:cNvPr id="296" name="Google Shape;296;p15"/>
              <p:cNvGrpSpPr/>
              <p:nvPr/>
            </p:nvGrpSpPr>
            <p:grpSpPr>
              <a:xfrm>
                <a:off x="9021088" y="4807800"/>
                <a:ext cx="33300" cy="141650"/>
                <a:chOff x="9050575" y="4811350"/>
                <a:chExt cx="33300" cy="141650"/>
              </a:xfrm>
            </p:grpSpPr>
            <p:sp>
              <p:nvSpPr>
                <p:cNvPr id="297" name="Google Shape;297;p15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8" name="Google Shape;298;p15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9" name="Google Shape;299;p15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00" name="Google Shape;300;p15"/>
              <p:cNvGrpSpPr/>
              <p:nvPr/>
            </p:nvGrpSpPr>
            <p:grpSpPr>
              <a:xfrm rot="5400000">
                <a:off x="8589150" y="4985825"/>
                <a:ext cx="33300" cy="141650"/>
                <a:chOff x="9050575" y="4811350"/>
                <a:chExt cx="33300" cy="141650"/>
              </a:xfrm>
            </p:grpSpPr>
            <p:sp>
              <p:nvSpPr>
                <p:cNvPr id="301" name="Google Shape;301;p15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2" name="Google Shape;302;p15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3" name="Google Shape;303;p15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304" name="Google Shape;304;p15"/>
              <p:cNvSpPr txBox="1"/>
              <p:nvPr/>
            </p:nvSpPr>
            <p:spPr>
              <a:xfrm>
                <a:off x="8535025" y="5073300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A   V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  <p:sp>
            <p:nvSpPr>
              <p:cNvPr id="305" name="Google Shape;305;p15"/>
              <p:cNvSpPr txBox="1"/>
              <p:nvPr/>
            </p:nvSpPr>
            <p:spPr>
              <a:xfrm rot="-5400000">
                <a:off x="9029125" y="4843525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N   U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</p:grpSp>
      </p:grpSp>
      <p:sp>
        <p:nvSpPr>
          <p:cNvPr id="306" name="Google Shape;306;p15"/>
          <p:cNvSpPr/>
          <p:nvPr/>
        </p:nvSpPr>
        <p:spPr>
          <a:xfrm>
            <a:off x="8772000" y="4787125"/>
            <a:ext cx="183000" cy="183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‹#›</a:t>
            </a:fld>
            <a:r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 </a:t>
            </a:r>
            <a:endParaRPr sz="700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307" name="Google Shape;307;p15"/>
          <p:cNvSpPr txBox="1"/>
          <p:nvPr>
            <p:ph idx="2" type="subTitle"/>
          </p:nvPr>
        </p:nvSpPr>
        <p:spPr>
          <a:xfrm>
            <a:off x="1132775" y="420550"/>
            <a:ext cx="5725200" cy="429900"/>
          </a:xfrm>
          <a:prstGeom prst="rect">
            <a:avLst/>
          </a:prstGeom>
        </p:spPr>
        <p:txBody>
          <a:bodyPr anchorCtr="0" anchor="ctr" bIns="0" lIns="91425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308" name="Google Shape;308;p15"/>
          <p:cNvSpPr txBox="1"/>
          <p:nvPr>
            <p:ph idx="3" type="subTitle"/>
          </p:nvPr>
        </p:nvSpPr>
        <p:spPr>
          <a:xfrm>
            <a:off x="759875" y="420550"/>
            <a:ext cx="3729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9pPr>
          </a:lstStyle>
          <a:p/>
        </p:txBody>
      </p:sp>
      <p:pic>
        <p:nvPicPr>
          <p:cNvPr id="309" name="Google Shape;309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1557" y="420611"/>
            <a:ext cx="1288689" cy="42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7 Wide Image, No Title">
  <p:cSld name="CUSTOM_9_1"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6"/>
          <p:cNvSpPr txBox="1"/>
          <p:nvPr>
            <p:ph idx="1" type="body"/>
          </p:nvPr>
        </p:nvSpPr>
        <p:spPr>
          <a:xfrm>
            <a:off x="759875" y="1289300"/>
            <a:ext cx="7617000" cy="34215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182875" lIns="182875" spcFirstLastPara="1" rIns="182875" wrap="square" tIns="18287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grpSp>
        <p:nvGrpSpPr>
          <p:cNvPr id="312" name="Google Shape;312;p16"/>
          <p:cNvGrpSpPr/>
          <p:nvPr/>
        </p:nvGrpSpPr>
        <p:grpSpPr>
          <a:xfrm>
            <a:off x="8534975" y="4807800"/>
            <a:ext cx="609026" cy="357175"/>
            <a:chOff x="8534975" y="4807800"/>
            <a:chExt cx="609026" cy="357175"/>
          </a:xfrm>
        </p:grpSpPr>
        <p:grpSp>
          <p:nvGrpSpPr>
            <p:cNvPr id="313" name="Google Shape;313;p16"/>
            <p:cNvGrpSpPr/>
            <p:nvPr/>
          </p:nvGrpSpPr>
          <p:grpSpPr>
            <a:xfrm>
              <a:off x="8552206" y="4824175"/>
              <a:ext cx="591795" cy="340800"/>
              <a:chOff x="8454575" y="4825325"/>
              <a:chExt cx="591795" cy="340800"/>
            </a:xfrm>
          </p:grpSpPr>
          <p:cxnSp>
            <p:nvCxnSpPr>
              <p:cNvPr id="314" name="Google Shape;314;p16"/>
              <p:cNvCxnSpPr/>
              <p:nvPr/>
            </p:nvCxnSpPr>
            <p:spPr>
              <a:xfrm rot="-5400000">
                <a:off x="8378375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15" name="Google Shape;315;p16"/>
              <p:cNvCxnSpPr/>
              <p:nvPr/>
            </p:nvCxnSpPr>
            <p:spPr>
              <a:xfrm rot="-5400000">
                <a:off x="843195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16" name="Google Shape;316;p16"/>
              <p:cNvCxnSpPr/>
              <p:nvPr/>
            </p:nvCxnSpPr>
            <p:spPr>
              <a:xfrm rot="-5400000">
                <a:off x="848670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17" name="Google Shape;317;p16"/>
              <p:cNvCxnSpPr/>
              <p:nvPr/>
            </p:nvCxnSpPr>
            <p:spPr>
              <a:xfrm rot="10800000">
                <a:off x="8624870" y="493367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18" name="Google Shape;318;p16"/>
              <p:cNvCxnSpPr/>
              <p:nvPr/>
            </p:nvCxnSpPr>
            <p:spPr>
              <a:xfrm rot="10800000">
                <a:off x="8624870" y="487892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19" name="Google Shape;319;p16"/>
              <p:cNvCxnSpPr/>
              <p:nvPr/>
            </p:nvCxnSpPr>
            <p:spPr>
              <a:xfrm rot="10800000">
                <a:off x="8624870" y="4825350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20" name="Google Shape;320;p16"/>
              <p:cNvSpPr/>
              <p:nvPr/>
            </p:nvSpPr>
            <p:spPr>
              <a:xfrm rot="-5400000">
                <a:off x="8560500" y="4936066"/>
                <a:ext cx="136500" cy="1317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" name="Google Shape;321;p16"/>
              <p:cNvSpPr/>
              <p:nvPr/>
            </p:nvSpPr>
            <p:spPr>
              <a:xfrm rot="-5400000">
                <a:off x="8509250" y="4878200"/>
                <a:ext cx="235800" cy="2379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" name="Google Shape;322;p16"/>
              <p:cNvSpPr/>
              <p:nvPr/>
            </p:nvSpPr>
            <p:spPr>
              <a:xfrm rot="-5400000">
                <a:off x="8455925" y="4823975"/>
                <a:ext cx="340800" cy="3435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3" name="Google Shape;323;p16"/>
            <p:cNvGrpSpPr/>
            <p:nvPr/>
          </p:nvGrpSpPr>
          <p:grpSpPr>
            <a:xfrm>
              <a:off x="8534975" y="4807800"/>
              <a:ext cx="600050" cy="335700"/>
              <a:chOff x="8534975" y="4807800"/>
              <a:chExt cx="600050" cy="335700"/>
            </a:xfrm>
          </p:grpSpPr>
          <p:grpSp>
            <p:nvGrpSpPr>
              <p:cNvPr id="324" name="Google Shape;324;p16"/>
              <p:cNvGrpSpPr/>
              <p:nvPr/>
            </p:nvGrpSpPr>
            <p:grpSpPr>
              <a:xfrm>
                <a:off x="9021088" y="4807800"/>
                <a:ext cx="33300" cy="141650"/>
                <a:chOff x="9050575" y="4811350"/>
                <a:chExt cx="33300" cy="141650"/>
              </a:xfrm>
            </p:grpSpPr>
            <p:sp>
              <p:nvSpPr>
                <p:cNvPr id="325" name="Google Shape;325;p16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6" name="Google Shape;326;p16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7" name="Google Shape;327;p16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28" name="Google Shape;328;p16"/>
              <p:cNvGrpSpPr/>
              <p:nvPr/>
            </p:nvGrpSpPr>
            <p:grpSpPr>
              <a:xfrm rot="5400000">
                <a:off x="8589150" y="4985825"/>
                <a:ext cx="33300" cy="141650"/>
                <a:chOff x="9050575" y="4811350"/>
                <a:chExt cx="33300" cy="141650"/>
              </a:xfrm>
            </p:grpSpPr>
            <p:sp>
              <p:nvSpPr>
                <p:cNvPr id="329" name="Google Shape;329;p16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0" name="Google Shape;330;p16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1" name="Google Shape;331;p16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332" name="Google Shape;332;p16"/>
              <p:cNvSpPr txBox="1"/>
              <p:nvPr/>
            </p:nvSpPr>
            <p:spPr>
              <a:xfrm>
                <a:off x="8535025" y="5073300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A   V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  <p:sp>
            <p:nvSpPr>
              <p:cNvPr id="333" name="Google Shape;333;p16"/>
              <p:cNvSpPr txBox="1"/>
              <p:nvPr/>
            </p:nvSpPr>
            <p:spPr>
              <a:xfrm rot="-5400000">
                <a:off x="9029125" y="4843525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N   U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</p:grpSp>
      </p:grpSp>
      <p:sp>
        <p:nvSpPr>
          <p:cNvPr id="334" name="Google Shape;334;p16"/>
          <p:cNvSpPr/>
          <p:nvPr/>
        </p:nvSpPr>
        <p:spPr>
          <a:xfrm>
            <a:off x="8772000" y="4787125"/>
            <a:ext cx="183000" cy="183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‹#›</a:t>
            </a:fld>
            <a:r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 </a:t>
            </a:r>
            <a:endParaRPr sz="700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335" name="Google Shape;335;p16"/>
          <p:cNvSpPr txBox="1"/>
          <p:nvPr>
            <p:ph idx="2" type="subTitle"/>
          </p:nvPr>
        </p:nvSpPr>
        <p:spPr>
          <a:xfrm>
            <a:off x="1132775" y="420550"/>
            <a:ext cx="5725200" cy="429900"/>
          </a:xfrm>
          <a:prstGeom prst="rect">
            <a:avLst/>
          </a:prstGeom>
        </p:spPr>
        <p:txBody>
          <a:bodyPr anchorCtr="0" anchor="ctr" bIns="0" lIns="91425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336" name="Google Shape;336;p16"/>
          <p:cNvSpPr txBox="1"/>
          <p:nvPr>
            <p:ph idx="3" type="subTitle"/>
          </p:nvPr>
        </p:nvSpPr>
        <p:spPr>
          <a:xfrm>
            <a:off x="759875" y="420550"/>
            <a:ext cx="3729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9pPr>
          </a:lstStyle>
          <a:p/>
        </p:txBody>
      </p:sp>
      <p:pic>
        <p:nvPicPr>
          <p:cNvPr id="337" name="Google Shape;337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1557" y="420611"/>
            <a:ext cx="1288689" cy="42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7 Wide Image, Full Page">
  <p:cSld name="CUSTOM_9_1_1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7"/>
          <p:cNvSpPr txBox="1"/>
          <p:nvPr>
            <p:ph idx="1" type="body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182875" lIns="182875" spcFirstLastPara="1" rIns="182875" wrap="square" tIns="18287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8 Image Group, 2 Images">
  <p:cSld name="CUSTOM_10"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8"/>
          <p:cNvSpPr txBox="1"/>
          <p:nvPr>
            <p:ph idx="1" type="body"/>
          </p:nvPr>
        </p:nvSpPr>
        <p:spPr>
          <a:xfrm>
            <a:off x="759875" y="1289300"/>
            <a:ext cx="3428400" cy="21396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182875" lIns="182875" spcFirstLastPara="1" rIns="182875" wrap="square" tIns="18287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42" name="Google Shape;342;p18"/>
          <p:cNvSpPr txBox="1"/>
          <p:nvPr>
            <p:ph idx="2" type="body"/>
          </p:nvPr>
        </p:nvSpPr>
        <p:spPr>
          <a:xfrm>
            <a:off x="4948425" y="1289400"/>
            <a:ext cx="3428400" cy="21396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182875" lIns="182875" spcFirstLastPara="1" rIns="182875" wrap="square" tIns="18287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43" name="Google Shape;343;p18"/>
          <p:cNvSpPr txBox="1"/>
          <p:nvPr>
            <p:ph idx="3" type="body"/>
          </p:nvPr>
        </p:nvSpPr>
        <p:spPr>
          <a:xfrm>
            <a:off x="759875" y="3849625"/>
            <a:ext cx="3428400" cy="86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44" name="Google Shape;344;p18"/>
          <p:cNvSpPr txBox="1"/>
          <p:nvPr>
            <p:ph idx="4" type="body"/>
          </p:nvPr>
        </p:nvSpPr>
        <p:spPr>
          <a:xfrm>
            <a:off x="4955725" y="3849200"/>
            <a:ext cx="3428400" cy="86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grpSp>
        <p:nvGrpSpPr>
          <p:cNvPr id="345" name="Google Shape;345;p18"/>
          <p:cNvGrpSpPr/>
          <p:nvPr/>
        </p:nvGrpSpPr>
        <p:grpSpPr>
          <a:xfrm>
            <a:off x="8534975" y="4807800"/>
            <a:ext cx="609026" cy="357175"/>
            <a:chOff x="8534975" y="4807800"/>
            <a:chExt cx="609026" cy="357175"/>
          </a:xfrm>
        </p:grpSpPr>
        <p:grpSp>
          <p:nvGrpSpPr>
            <p:cNvPr id="346" name="Google Shape;346;p18"/>
            <p:cNvGrpSpPr/>
            <p:nvPr/>
          </p:nvGrpSpPr>
          <p:grpSpPr>
            <a:xfrm>
              <a:off x="8552206" y="4824175"/>
              <a:ext cx="591795" cy="340800"/>
              <a:chOff x="8454575" y="4825325"/>
              <a:chExt cx="591795" cy="340800"/>
            </a:xfrm>
          </p:grpSpPr>
          <p:cxnSp>
            <p:nvCxnSpPr>
              <p:cNvPr id="347" name="Google Shape;347;p18"/>
              <p:cNvCxnSpPr/>
              <p:nvPr/>
            </p:nvCxnSpPr>
            <p:spPr>
              <a:xfrm rot="-5400000">
                <a:off x="8378375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8" name="Google Shape;348;p18"/>
              <p:cNvCxnSpPr/>
              <p:nvPr/>
            </p:nvCxnSpPr>
            <p:spPr>
              <a:xfrm rot="-5400000">
                <a:off x="843195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9" name="Google Shape;349;p18"/>
              <p:cNvCxnSpPr/>
              <p:nvPr/>
            </p:nvCxnSpPr>
            <p:spPr>
              <a:xfrm rot="-5400000">
                <a:off x="848670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0" name="Google Shape;350;p18"/>
              <p:cNvCxnSpPr/>
              <p:nvPr/>
            </p:nvCxnSpPr>
            <p:spPr>
              <a:xfrm rot="10800000">
                <a:off x="8624870" y="493367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1" name="Google Shape;351;p18"/>
              <p:cNvCxnSpPr/>
              <p:nvPr/>
            </p:nvCxnSpPr>
            <p:spPr>
              <a:xfrm rot="10800000">
                <a:off x="8624870" y="487892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2" name="Google Shape;352;p18"/>
              <p:cNvCxnSpPr/>
              <p:nvPr/>
            </p:nvCxnSpPr>
            <p:spPr>
              <a:xfrm rot="10800000">
                <a:off x="8624870" y="4825350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53" name="Google Shape;353;p18"/>
              <p:cNvSpPr/>
              <p:nvPr/>
            </p:nvSpPr>
            <p:spPr>
              <a:xfrm rot="-5400000">
                <a:off x="8560500" y="4936066"/>
                <a:ext cx="136500" cy="1317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" name="Google Shape;354;p18"/>
              <p:cNvSpPr/>
              <p:nvPr/>
            </p:nvSpPr>
            <p:spPr>
              <a:xfrm rot="-5400000">
                <a:off x="8509250" y="4878200"/>
                <a:ext cx="235800" cy="2379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" name="Google Shape;355;p18"/>
              <p:cNvSpPr/>
              <p:nvPr/>
            </p:nvSpPr>
            <p:spPr>
              <a:xfrm rot="-5400000">
                <a:off x="8455925" y="4823975"/>
                <a:ext cx="340800" cy="3435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56" name="Google Shape;356;p18"/>
            <p:cNvGrpSpPr/>
            <p:nvPr/>
          </p:nvGrpSpPr>
          <p:grpSpPr>
            <a:xfrm>
              <a:off x="8534975" y="4807800"/>
              <a:ext cx="600050" cy="335700"/>
              <a:chOff x="8534975" y="4807800"/>
              <a:chExt cx="600050" cy="335700"/>
            </a:xfrm>
          </p:grpSpPr>
          <p:grpSp>
            <p:nvGrpSpPr>
              <p:cNvPr id="357" name="Google Shape;357;p18"/>
              <p:cNvGrpSpPr/>
              <p:nvPr/>
            </p:nvGrpSpPr>
            <p:grpSpPr>
              <a:xfrm>
                <a:off x="9021088" y="4807800"/>
                <a:ext cx="33300" cy="141650"/>
                <a:chOff x="9050575" y="4811350"/>
                <a:chExt cx="33300" cy="141650"/>
              </a:xfrm>
            </p:grpSpPr>
            <p:sp>
              <p:nvSpPr>
                <p:cNvPr id="358" name="Google Shape;358;p18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9" name="Google Shape;359;p18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0" name="Google Shape;360;p18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61" name="Google Shape;361;p18"/>
              <p:cNvGrpSpPr/>
              <p:nvPr/>
            </p:nvGrpSpPr>
            <p:grpSpPr>
              <a:xfrm rot="5400000">
                <a:off x="8589150" y="4985825"/>
                <a:ext cx="33300" cy="141650"/>
                <a:chOff x="9050575" y="4811350"/>
                <a:chExt cx="33300" cy="141650"/>
              </a:xfrm>
            </p:grpSpPr>
            <p:sp>
              <p:nvSpPr>
                <p:cNvPr id="362" name="Google Shape;362;p18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3" name="Google Shape;363;p18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4" name="Google Shape;364;p18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365" name="Google Shape;365;p18"/>
              <p:cNvSpPr txBox="1"/>
              <p:nvPr/>
            </p:nvSpPr>
            <p:spPr>
              <a:xfrm>
                <a:off x="8535025" y="5073300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A   V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  <p:sp>
            <p:nvSpPr>
              <p:cNvPr id="366" name="Google Shape;366;p18"/>
              <p:cNvSpPr txBox="1"/>
              <p:nvPr/>
            </p:nvSpPr>
            <p:spPr>
              <a:xfrm rot="-5400000">
                <a:off x="9029125" y="4843525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N   U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</p:grpSp>
      </p:grpSp>
      <p:sp>
        <p:nvSpPr>
          <p:cNvPr id="367" name="Google Shape;367;p18"/>
          <p:cNvSpPr/>
          <p:nvPr/>
        </p:nvSpPr>
        <p:spPr>
          <a:xfrm>
            <a:off x="8772000" y="4787125"/>
            <a:ext cx="183000" cy="183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‹#›</a:t>
            </a:fld>
            <a:r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 </a:t>
            </a:r>
            <a:endParaRPr sz="700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368" name="Google Shape;368;p18"/>
          <p:cNvSpPr txBox="1"/>
          <p:nvPr>
            <p:ph idx="5" type="subTitle"/>
          </p:nvPr>
        </p:nvSpPr>
        <p:spPr>
          <a:xfrm>
            <a:off x="1132775" y="420550"/>
            <a:ext cx="5725200" cy="429900"/>
          </a:xfrm>
          <a:prstGeom prst="rect">
            <a:avLst/>
          </a:prstGeom>
        </p:spPr>
        <p:txBody>
          <a:bodyPr anchorCtr="0" anchor="ctr" bIns="0" lIns="91425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369" name="Google Shape;369;p18"/>
          <p:cNvSpPr txBox="1"/>
          <p:nvPr>
            <p:ph idx="6" type="subTitle"/>
          </p:nvPr>
        </p:nvSpPr>
        <p:spPr>
          <a:xfrm>
            <a:off x="759875" y="420550"/>
            <a:ext cx="3729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9pPr>
          </a:lstStyle>
          <a:p/>
        </p:txBody>
      </p:sp>
      <p:pic>
        <p:nvPicPr>
          <p:cNvPr id="370" name="Google Shape;370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1557" y="420611"/>
            <a:ext cx="1288689" cy="42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8 Image Group, 3 Images">
  <p:cSld name="CUSTOM_10_1"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9"/>
          <p:cNvSpPr txBox="1"/>
          <p:nvPr>
            <p:ph idx="1" type="body"/>
          </p:nvPr>
        </p:nvSpPr>
        <p:spPr>
          <a:xfrm>
            <a:off x="759875" y="1289300"/>
            <a:ext cx="2286000" cy="21396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182875" lIns="182875" spcFirstLastPara="1" rIns="182875" wrap="square" tIns="18287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73" name="Google Shape;373;p19"/>
          <p:cNvSpPr txBox="1"/>
          <p:nvPr>
            <p:ph idx="2" type="body"/>
          </p:nvPr>
        </p:nvSpPr>
        <p:spPr>
          <a:xfrm>
            <a:off x="3429000" y="1289400"/>
            <a:ext cx="2286000" cy="21396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182875" lIns="182875" spcFirstLastPara="1" rIns="182875" wrap="square" tIns="18287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74" name="Google Shape;374;p19"/>
          <p:cNvSpPr txBox="1"/>
          <p:nvPr>
            <p:ph idx="3" type="body"/>
          </p:nvPr>
        </p:nvSpPr>
        <p:spPr>
          <a:xfrm>
            <a:off x="6090825" y="1289400"/>
            <a:ext cx="2286000" cy="21396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182875" lIns="182875" spcFirstLastPara="1" rIns="182875" wrap="square" tIns="18287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75" name="Google Shape;375;p19"/>
          <p:cNvSpPr txBox="1"/>
          <p:nvPr>
            <p:ph idx="4" type="body"/>
          </p:nvPr>
        </p:nvSpPr>
        <p:spPr>
          <a:xfrm>
            <a:off x="759875" y="3849625"/>
            <a:ext cx="2286000" cy="86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76" name="Google Shape;376;p19"/>
          <p:cNvSpPr txBox="1"/>
          <p:nvPr>
            <p:ph idx="5" type="body"/>
          </p:nvPr>
        </p:nvSpPr>
        <p:spPr>
          <a:xfrm>
            <a:off x="3429000" y="3849200"/>
            <a:ext cx="2286000" cy="86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77" name="Google Shape;377;p19"/>
          <p:cNvSpPr txBox="1"/>
          <p:nvPr>
            <p:ph idx="6" type="body"/>
          </p:nvPr>
        </p:nvSpPr>
        <p:spPr>
          <a:xfrm>
            <a:off x="6098125" y="3849200"/>
            <a:ext cx="2286000" cy="86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grpSp>
        <p:nvGrpSpPr>
          <p:cNvPr id="378" name="Google Shape;378;p19"/>
          <p:cNvGrpSpPr/>
          <p:nvPr/>
        </p:nvGrpSpPr>
        <p:grpSpPr>
          <a:xfrm>
            <a:off x="8534975" y="4807800"/>
            <a:ext cx="609026" cy="357175"/>
            <a:chOff x="8534975" y="4807800"/>
            <a:chExt cx="609026" cy="357175"/>
          </a:xfrm>
        </p:grpSpPr>
        <p:grpSp>
          <p:nvGrpSpPr>
            <p:cNvPr id="379" name="Google Shape;379;p19"/>
            <p:cNvGrpSpPr/>
            <p:nvPr/>
          </p:nvGrpSpPr>
          <p:grpSpPr>
            <a:xfrm>
              <a:off x="8552206" y="4824175"/>
              <a:ext cx="591795" cy="340800"/>
              <a:chOff x="8454575" y="4825325"/>
              <a:chExt cx="591795" cy="340800"/>
            </a:xfrm>
          </p:grpSpPr>
          <p:cxnSp>
            <p:nvCxnSpPr>
              <p:cNvPr id="380" name="Google Shape;380;p19"/>
              <p:cNvCxnSpPr/>
              <p:nvPr/>
            </p:nvCxnSpPr>
            <p:spPr>
              <a:xfrm rot="-5400000">
                <a:off x="8378375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81" name="Google Shape;381;p19"/>
              <p:cNvCxnSpPr/>
              <p:nvPr/>
            </p:nvCxnSpPr>
            <p:spPr>
              <a:xfrm rot="-5400000">
                <a:off x="843195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82" name="Google Shape;382;p19"/>
              <p:cNvCxnSpPr/>
              <p:nvPr/>
            </p:nvCxnSpPr>
            <p:spPr>
              <a:xfrm rot="-5400000">
                <a:off x="848670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83" name="Google Shape;383;p19"/>
              <p:cNvCxnSpPr/>
              <p:nvPr/>
            </p:nvCxnSpPr>
            <p:spPr>
              <a:xfrm rot="10800000">
                <a:off x="8624870" y="493367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84" name="Google Shape;384;p19"/>
              <p:cNvCxnSpPr/>
              <p:nvPr/>
            </p:nvCxnSpPr>
            <p:spPr>
              <a:xfrm rot="10800000">
                <a:off x="8624870" y="487892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85" name="Google Shape;385;p19"/>
              <p:cNvCxnSpPr/>
              <p:nvPr/>
            </p:nvCxnSpPr>
            <p:spPr>
              <a:xfrm rot="10800000">
                <a:off x="8624870" y="4825350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86" name="Google Shape;386;p19"/>
              <p:cNvSpPr/>
              <p:nvPr/>
            </p:nvSpPr>
            <p:spPr>
              <a:xfrm rot="-5400000">
                <a:off x="8560500" y="4936066"/>
                <a:ext cx="136500" cy="1317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" name="Google Shape;387;p19"/>
              <p:cNvSpPr/>
              <p:nvPr/>
            </p:nvSpPr>
            <p:spPr>
              <a:xfrm rot="-5400000">
                <a:off x="8509250" y="4878200"/>
                <a:ext cx="235800" cy="2379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" name="Google Shape;388;p19"/>
              <p:cNvSpPr/>
              <p:nvPr/>
            </p:nvSpPr>
            <p:spPr>
              <a:xfrm rot="-5400000">
                <a:off x="8455925" y="4823975"/>
                <a:ext cx="340800" cy="3435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89" name="Google Shape;389;p19"/>
            <p:cNvGrpSpPr/>
            <p:nvPr/>
          </p:nvGrpSpPr>
          <p:grpSpPr>
            <a:xfrm>
              <a:off x="8534975" y="4807800"/>
              <a:ext cx="600050" cy="335700"/>
              <a:chOff x="8534975" y="4807800"/>
              <a:chExt cx="600050" cy="335700"/>
            </a:xfrm>
          </p:grpSpPr>
          <p:grpSp>
            <p:nvGrpSpPr>
              <p:cNvPr id="390" name="Google Shape;390;p19"/>
              <p:cNvGrpSpPr/>
              <p:nvPr/>
            </p:nvGrpSpPr>
            <p:grpSpPr>
              <a:xfrm>
                <a:off x="9021088" y="4807800"/>
                <a:ext cx="33300" cy="141650"/>
                <a:chOff x="9050575" y="4811350"/>
                <a:chExt cx="33300" cy="141650"/>
              </a:xfrm>
            </p:grpSpPr>
            <p:sp>
              <p:nvSpPr>
                <p:cNvPr id="391" name="Google Shape;391;p19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2" name="Google Shape;392;p19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3" name="Google Shape;393;p19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94" name="Google Shape;394;p19"/>
              <p:cNvGrpSpPr/>
              <p:nvPr/>
            </p:nvGrpSpPr>
            <p:grpSpPr>
              <a:xfrm rot="5400000">
                <a:off x="8589150" y="4985825"/>
                <a:ext cx="33300" cy="141650"/>
                <a:chOff x="9050575" y="4811350"/>
                <a:chExt cx="33300" cy="141650"/>
              </a:xfrm>
            </p:grpSpPr>
            <p:sp>
              <p:nvSpPr>
                <p:cNvPr id="395" name="Google Shape;395;p19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6" name="Google Shape;396;p19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7" name="Google Shape;397;p19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398" name="Google Shape;398;p19"/>
              <p:cNvSpPr txBox="1"/>
              <p:nvPr/>
            </p:nvSpPr>
            <p:spPr>
              <a:xfrm>
                <a:off x="8535025" y="5073300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A   V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  <p:sp>
            <p:nvSpPr>
              <p:cNvPr id="399" name="Google Shape;399;p19"/>
              <p:cNvSpPr txBox="1"/>
              <p:nvPr/>
            </p:nvSpPr>
            <p:spPr>
              <a:xfrm rot="-5400000">
                <a:off x="9029125" y="4843525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N   U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</p:grpSp>
      </p:grpSp>
      <p:sp>
        <p:nvSpPr>
          <p:cNvPr id="400" name="Google Shape;400;p19"/>
          <p:cNvSpPr/>
          <p:nvPr/>
        </p:nvSpPr>
        <p:spPr>
          <a:xfrm>
            <a:off x="8772000" y="4787125"/>
            <a:ext cx="183000" cy="183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‹#›</a:t>
            </a:fld>
            <a:r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 </a:t>
            </a:r>
            <a:endParaRPr sz="700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401" name="Google Shape;401;p19"/>
          <p:cNvSpPr txBox="1"/>
          <p:nvPr>
            <p:ph idx="7" type="subTitle"/>
          </p:nvPr>
        </p:nvSpPr>
        <p:spPr>
          <a:xfrm>
            <a:off x="1132775" y="420550"/>
            <a:ext cx="5725200" cy="429900"/>
          </a:xfrm>
          <a:prstGeom prst="rect">
            <a:avLst/>
          </a:prstGeom>
        </p:spPr>
        <p:txBody>
          <a:bodyPr anchorCtr="0" anchor="ctr" bIns="0" lIns="91425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402" name="Google Shape;402;p19"/>
          <p:cNvSpPr txBox="1"/>
          <p:nvPr>
            <p:ph idx="8" type="subTitle"/>
          </p:nvPr>
        </p:nvSpPr>
        <p:spPr>
          <a:xfrm>
            <a:off x="759875" y="420550"/>
            <a:ext cx="3729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9pPr>
          </a:lstStyle>
          <a:p/>
        </p:txBody>
      </p:sp>
      <p:pic>
        <p:nvPicPr>
          <p:cNvPr id="403" name="Google Shape;403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1557" y="420611"/>
            <a:ext cx="1288689" cy="42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8 Image Group, 4 Images">
  <p:cSld name="CUSTOM_10_1_1"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0"/>
          <p:cNvSpPr txBox="1"/>
          <p:nvPr>
            <p:ph idx="1" type="body"/>
          </p:nvPr>
        </p:nvSpPr>
        <p:spPr>
          <a:xfrm>
            <a:off x="6854825" y="1320950"/>
            <a:ext cx="1521300" cy="21396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182875" lIns="182875" spcFirstLastPara="1" rIns="182875" wrap="square" tIns="18287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06" name="Google Shape;406;p20"/>
          <p:cNvSpPr txBox="1"/>
          <p:nvPr>
            <p:ph idx="2" type="body"/>
          </p:nvPr>
        </p:nvSpPr>
        <p:spPr>
          <a:xfrm>
            <a:off x="6854820" y="3849850"/>
            <a:ext cx="1521300" cy="86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 rtl="0">
              <a:spcBef>
                <a:spcPts val="16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 rtl="0">
              <a:spcBef>
                <a:spcPts val="16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 rtl="0">
              <a:spcBef>
                <a:spcPts val="1600"/>
              </a:spcBef>
              <a:spcAft>
                <a:spcPts val="16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407" name="Google Shape;407;p20"/>
          <p:cNvSpPr txBox="1"/>
          <p:nvPr>
            <p:ph idx="3" type="body"/>
          </p:nvPr>
        </p:nvSpPr>
        <p:spPr>
          <a:xfrm>
            <a:off x="759875" y="1289300"/>
            <a:ext cx="1526100" cy="21396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182875" lIns="182875" spcFirstLastPara="1" rIns="182875" wrap="square" tIns="18287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08" name="Google Shape;408;p20"/>
          <p:cNvSpPr txBox="1"/>
          <p:nvPr>
            <p:ph idx="4" type="body"/>
          </p:nvPr>
        </p:nvSpPr>
        <p:spPr>
          <a:xfrm>
            <a:off x="2793117" y="1290050"/>
            <a:ext cx="1526100" cy="21396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182875" lIns="182875" spcFirstLastPara="1" rIns="182875" wrap="square" tIns="18287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09" name="Google Shape;409;p20"/>
          <p:cNvSpPr txBox="1"/>
          <p:nvPr>
            <p:ph idx="5" type="body"/>
          </p:nvPr>
        </p:nvSpPr>
        <p:spPr>
          <a:xfrm>
            <a:off x="4826358" y="1290050"/>
            <a:ext cx="1521300" cy="21396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182875" lIns="182875" spcFirstLastPara="1" rIns="182875" wrap="square" tIns="18287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10" name="Google Shape;410;p20"/>
          <p:cNvSpPr txBox="1"/>
          <p:nvPr>
            <p:ph idx="6" type="body"/>
          </p:nvPr>
        </p:nvSpPr>
        <p:spPr>
          <a:xfrm>
            <a:off x="759875" y="3849625"/>
            <a:ext cx="1526100" cy="86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 rtl="0">
              <a:spcBef>
                <a:spcPts val="16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 rtl="0">
              <a:spcBef>
                <a:spcPts val="16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 rtl="0">
              <a:spcBef>
                <a:spcPts val="1600"/>
              </a:spcBef>
              <a:spcAft>
                <a:spcPts val="16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411" name="Google Shape;411;p20"/>
          <p:cNvSpPr txBox="1"/>
          <p:nvPr>
            <p:ph idx="7" type="body"/>
          </p:nvPr>
        </p:nvSpPr>
        <p:spPr>
          <a:xfrm>
            <a:off x="2793125" y="3849850"/>
            <a:ext cx="1526100" cy="86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 rtl="0">
              <a:spcBef>
                <a:spcPts val="16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 rtl="0">
              <a:spcBef>
                <a:spcPts val="16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 rtl="0">
              <a:spcBef>
                <a:spcPts val="1600"/>
              </a:spcBef>
              <a:spcAft>
                <a:spcPts val="16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412" name="Google Shape;412;p20"/>
          <p:cNvSpPr txBox="1"/>
          <p:nvPr>
            <p:ph idx="8" type="body"/>
          </p:nvPr>
        </p:nvSpPr>
        <p:spPr>
          <a:xfrm>
            <a:off x="4828795" y="3849850"/>
            <a:ext cx="1521300" cy="86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 rtl="0">
              <a:spcBef>
                <a:spcPts val="16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 rtl="0">
              <a:spcBef>
                <a:spcPts val="16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 rtl="0">
              <a:spcBef>
                <a:spcPts val="1600"/>
              </a:spcBef>
              <a:spcAft>
                <a:spcPts val="1600"/>
              </a:spcAft>
              <a:buSzPts val="1000"/>
              <a:buChar char="■"/>
              <a:defRPr sz="1000"/>
            </a:lvl9pPr>
          </a:lstStyle>
          <a:p/>
        </p:txBody>
      </p:sp>
      <p:grpSp>
        <p:nvGrpSpPr>
          <p:cNvPr id="413" name="Google Shape;413;p20"/>
          <p:cNvGrpSpPr/>
          <p:nvPr/>
        </p:nvGrpSpPr>
        <p:grpSpPr>
          <a:xfrm>
            <a:off x="8534975" y="4807800"/>
            <a:ext cx="609026" cy="357175"/>
            <a:chOff x="8534975" y="4807800"/>
            <a:chExt cx="609026" cy="357175"/>
          </a:xfrm>
        </p:grpSpPr>
        <p:grpSp>
          <p:nvGrpSpPr>
            <p:cNvPr id="414" name="Google Shape;414;p20"/>
            <p:cNvGrpSpPr/>
            <p:nvPr/>
          </p:nvGrpSpPr>
          <p:grpSpPr>
            <a:xfrm>
              <a:off x="8552206" y="4824175"/>
              <a:ext cx="591795" cy="340800"/>
              <a:chOff x="8454575" y="4825325"/>
              <a:chExt cx="591795" cy="340800"/>
            </a:xfrm>
          </p:grpSpPr>
          <p:cxnSp>
            <p:nvCxnSpPr>
              <p:cNvPr id="415" name="Google Shape;415;p20"/>
              <p:cNvCxnSpPr/>
              <p:nvPr/>
            </p:nvCxnSpPr>
            <p:spPr>
              <a:xfrm rot="-5400000">
                <a:off x="8378375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16" name="Google Shape;416;p20"/>
              <p:cNvCxnSpPr/>
              <p:nvPr/>
            </p:nvCxnSpPr>
            <p:spPr>
              <a:xfrm rot="-5400000">
                <a:off x="843195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17" name="Google Shape;417;p20"/>
              <p:cNvCxnSpPr/>
              <p:nvPr/>
            </p:nvCxnSpPr>
            <p:spPr>
              <a:xfrm rot="-5400000">
                <a:off x="848670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18" name="Google Shape;418;p20"/>
              <p:cNvCxnSpPr/>
              <p:nvPr/>
            </p:nvCxnSpPr>
            <p:spPr>
              <a:xfrm rot="10800000">
                <a:off x="8624870" y="493367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19" name="Google Shape;419;p20"/>
              <p:cNvCxnSpPr/>
              <p:nvPr/>
            </p:nvCxnSpPr>
            <p:spPr>
              <a:xfrm rot="10800000">
                <a:off x="8624870" y="487892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20" name="Google Shape;420;p20"/>
              <p:cNvCxnSpPr/>
              <p:nvPr/>
            </p:nvCxnSpPr>
            <p:spPr>
              <a:xfrm rot="10800000">
                <a:off x="8624870" y="4825350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421" name="Google Shape;421;p20"/>
              <p:cNvSpPr/>
              <p:nvPr/>
            </p:nvSpPr>
            <p:spPr>
              <a:xfrm rot="-5400000">
                <a:off x="8560500" y="4936066"/>
                <a:ext cx="136500" cy="1317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2" name="Google Shape;422;p20"/>
              <p:cNvSpPr/>
              <p:nvPr/>
            </p:nvSpPr>
            <p:spPr>
              <a:xfrm rot="-5400000">
                <a:off x="8509250" y="4878200"/>
                <a:ext cx="235800" cy="2379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3" name="Google Shape;423;p20"/>
              <p:cNvSpPr/>
              <p:nvPr/>
            </p:nvSpPr>
            <p:spPr>
              <a:xfrm rot="-5400000">
                <a:off x="8455925" y="4823975"/>
                <a:ext cx="340800" cy="3435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24" name="Google Shape;424;p20"/>
            <p:cNvGrpSpPr/>
            <p:nvPr/>
          </p:nvGrpSpPr>
          <p:grpSpPr>
            <a:xfrm>
              <a:off x="8534975" y="4807800"/>
              <a:ext cx="600050" cy="335700"/>
              <a:chOff x="8534975" y="4807800"/>
              <a:chExt cx="600050" cy="335700"/>
            </a:xfrm>
          </p:grpSpPr>
          <p:grpSp>
            <p:nvGrpSpPr>
              <p:cNvPr id="425" name="Google Shape;425;p20"/>
              <p:cNvGrpSpPr/>
              <p:nvPr/>
            </p:nvGrpSpPr>
            <p:grpSpPr>
              <a:xfrm>
                <a:off x="9021088" y="4807800"/>
                <a:ext cx="33300" cy="141650"/>
                <a:chOff x="9050575" y="4811350"/>
                <a:chExt cx="33300" cy="141650"/>
              </a:xfrm>
            </p:grpSpPr>
            <p:sp>
              <p:nvSpPr>
                <p:cNvPr id="426" name="Google Shape;426;p20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7" name="Google Shape;427;p20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8" name="Google Shape;428;p20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29" name="Google Shape;429;p20"/>
              <p:cNvGrpSpPr/>
              <p:nvPr/>
            </p:nvGrpSpPr>
            <p:grpSpPr>
              <a:xfrm rot="5400000">
                <a:off x="8589150" y="4985825"/>
                <a:ext cx="33300" cy="141650"/>
                <a:chOff x="9050575" y="4811350"/>
                <a:chExt cx="33300" cy="141650"/>
              </a:xfrm>
            </p:grpSpPr>
            <p:sp>
              <p:nvSpPr>
                <p:cNvPr id="430" name="Google Shape;430;p20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1" name="Google Shape;431;p20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2" name="Google Shape;432;p20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433" name="Google Shape;433;p20"/>
              <p:cNvSpPr txBox="1"/>
              <p:nvPr/>
            </p:nvSpPr>
            <p:spPr>
              <a:xfrm>
                <a:off x="8535025" y="5073300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A   V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  <p:sp>
            <p:nvSpPr>
              <p:cNvPr id="434" name="Google Shape;434;p20"/>
              <p:cNvSpPr txBox="1"/>
              <p:nvPr/>
            </p:nvSpPr>
            <p:spPr>
              <a:xfrm rot="-5400000">
                <a:off x="9029125" y="4843525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N   U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</p:grpSp>
      </p:grpSp>
      <p:sp>
        <p:nvSpPr>
          <p:cNvPr id="435" name="Google Shape;435;p20"/>
          <p:cNvSpPr/>
          <p:nvPr/>
        </p:nvSpPr>
        <p:spPr>
          <a:xfrm>
            <a:off x="8772000" y="4787125"/>
            <a:ext cx="183000" cy="183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‹#›</a:t>
            </a:fld>
            <a:r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 </a:t>
            </a:r>
            <a:endParaRPr sz="700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436" name="Google Shape;436;p20"/>
          <p:cNvSpPr txBox="1"/>
          <p:nvPr>
            <p:ph idx="9" type="subTitle"/>
          </p:nvPr>
        </p:nvSpPr>
        <p:spPr>
          <a:xfrm>
            <a:off x="1132775" y="420550"/>
            <a:ext cx="5725200" cy="429900"/>
          </a:xfrm>
          <a:prstGeom prst="rect">
            <a:avLst/>
          </a:prstGeom>
        </p:spPr>
        <p:txBody>
          <a:bodyPr anchorCtr="0" anchor="ctr" bIns="0" lIns="91425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437" name="Google Shape;437;p20"/>
          <p:cNvSpPr txBox="1"/>
          <p:nvPr>
            <p:ph idx="13" type="subTitle"/>
          </p:nvPr>
        </p:nvSpPr>
        <p:spPr>
          <a:xfrm>
            <a:off x="759875" y="420550"/>
            <a:ext cx="3729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9pPr>
          </a:lstStyle>
          <a:p/>
        </p:txBody>
      </p:sp>
      <p:pic>
        <p:nvPicPr>
          <p:cNvPr id="438" name="Google Shape;438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1557" y="420611"/>
            <a:ext cx="1288689" cy="42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9 Thank You Slide">
  <p:cSld name="CUSTOM_11"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1"/>
          <p:cNvSpPr txBox="1"/>
          <p:nvPr>
            <p:ph idx="1" type="subTitle"/>
          </p:nvPr>
        </p:nvSpPr>
        <p:spPr>
          <a:xfrm>
            <a:off x="5331875" y="3214650"/>
            <a:ext cx="3045000" cy="42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1pPr>
            <a:lvl2pPr lvl="1" rtl="0" algn="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2pPr>
            <a:lvl3pPr lvl="2" rtl="0" algn="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3pPr>
            <a:lvl4pPr lvl="3" rtl="0" algn="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4pPr>
            <a:lvl5pPr lvl="4" rtl="0" algn="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5pPr>
            <a:lvl6pPr lvl="5" rtl="0" algn="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6pPr>
            <a:lvl7pPr lvl="6" rtl="0" algn="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7pPr>
            <a:lvl8pPr lvl="7" rtl="0" algn="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8pPr>
            <a:lvl9pPr lvl="8" rtl="0" algn="r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2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9pPr>
          </a:lstStyle>
          <a:p/>
        </p:txBody>
      </p:sp>
      <p:sp>
        <p:nvSpPr>
          <p:cNvPr id="441" name="Google Shape;441;p21"/>
          <p:cNvSpPr txBox="1"/>
          <p:nvPr/>
        </p:nvSpPr>
        <p:spPr>
          <a:xfrm>
            <a:off x="759875" y="850450"/>
            <a:ext cx="3808500" cy="25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lt1"/>
                </a:solidFill>
                <a:latin typeface="Overpass ExtraBold"/>
                <a:ea typeface="Overpass ExtraBold"/>
                <a:cs typeface="Overpass ExtraBold"/>
                <a:sym typeface="Overpass ExtraBold"/>
              </a:rPr>
              <a:t>Thank you!</a:t>
            </a:r>
            <a:endParaRPr sz="4800">
              <a:solidFill>
                <a:schemeClr val="lt1"/>
              </a:solidFill>
              <a:latin typeface="Overpass ExtraBold"/>
              <a:ea typeface="Overpass ExtraBold"/>
              <a:cs typeface="Overpass ExtraBold"/>
              <a:sym typeface="Overpass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2"/>
                </a:solidFill>
                <a:latin typeface="Overpass ExtraBold"/>
                <a:ea typeface="Overpass ExtraBold"/>
                <a:cs typeface="Overpass ExtraBold"/>
                <a:sym typeface="Overpass ExtraBold"/>
              </a:rPr>
              <a:t>Questions?</a:t>
            </a:r>
            <a:endParaRPr sz="4800">
              <a:solidFill>
                <a:schemeClr val="dk2"/>
              </a:solidFill>
              <a:latin typeface="Overpass ExtraBold"/>
              <a:ea typeface="Overpass ExtraBold"/>
              <a:cs typeface="Overpass ExtraBold"/>
              <a:sym typeface="Overpass ExtraBold"/>
            </a:endParaRPr>
          </a:p>
        </p:txBody>
      </p:sp>
      <p:pic>
        <p:nvPicPr>
          <p:cNvPr id="442" name="Google Shape;442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1557" y="3849636"/>
            <a:ext cx="1288689" cy="42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0 Blank, With Section Title">
  <p:cSld name="CUSTOM_3"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4" name="Google Shape;444;p22"/>
          <p:cNvGrpSpPr/>
          <p:nvPr/>
        </p:nvGrpSpPr>
        <p:grpSpPr>
          <a:xfrm>
            <a:off x="8534975" y="4807800"/>
            <a:ext cx="609026" cy="357175"/>
            <a:chOff x="8534975" y="4807800"/>
            <a:chExt cx="609026" cy="357175"/>
          </a:xfrm>
        </p:grpSpPr>
        <p:grpSp>
          <p:nvGrpSpPr>
            <p:cNvPr id="445" name="Google Shape;445;p22"/>
            <p:cNvGrpSpPr/>
            <p:nvPr/>
          </p:nvGrpSpPr>
          <p:grpSpPr>
            <a:xfrm>
              <a:off x="8552206" y="4824175"/>
              <a:ext cx="591795" cy="340800"/>
              <a:chOff x="8454575" y="4825325"/>
              <a:chExt cx="591795" cy="340800"/>
            </a:xfrm>
          </p:grpSpPr>
          <p:cxnSp>
            <p:nvCxnSpPr>
              <p:cNvPr id="446" name="Google Shape;446;p22"/>
              <p:cNvCxnSpPr/>
              <p:nvPr/>
            </p:nvCxnSpPr>
            <p:spPr>
              <a:xfrm rot="-5400000">
                <a:off x="8378375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7" name="Google Shape;447;p22"/>
              <p:cNvCxnSpPr/>
              <p:nvPr/>
            </p:nvCxnSpPr>
            <p:spPr>
              <a:xfrm rot="-5400000">
                <a:off x="843195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8" name="Google Shape;448;p22"/>
              <p:cNvCxnSpPr/>
              <p:nvPr/>
            </p:nvCxnSpPr>
            <p:spPr>
              <a:xfrm rot="-5400000">
                <a:off x="8486700" y="5067300"/>
                <a:ext cx="1524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9" name="Google Shape;449;p22"/>
              <p:cNvCxnSpPr/>
              <p:nvPr/>
            </p:nvCxnSpPr>
            <p:spPr>
              <a:xfrm rot="10800000">
                <a:off x="8624870" y="493367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0" name="Google Shape;450;p22"/>
              <p:cNvCxnSpPr/>
              <p:nvPr/>
            </p:nvCxnSpPr>
            <p:spPr>
              <a:xfrm rot="10800000">
                <a:off x="8624870" y="4878925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1" name="Google Shape;451;p22"/>
              <p:cNvCxnSpPr/>
              <p:nvPr/>
            </p:nvCxnSpPr>
            <p:spPr>
              <a:xfrm rot="10800000">
                <a:off x="8624870" y="4825350"/>
                <a:ext cx="4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452" name="Google Shape;452;p22"/>
              <p:cNvSpPr/>
              <p:nvPr/>
            </p:nvSpPr>
            <p:spPr>
              <a:xfrm rot="-5400000">
                <a:off x="8560500" y="4936066"/>
                <a:ext cx="136500" cy="1317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" name="Google Shape;453;p22"/>
              <p:cNvSpPr/>
              <p:nvPr/>
            </p:nvSpPr>
            <p:spPr>
              <a:xfrm rot="-5400000">
                <a:off x="8509250" y="4878200"/>
                <a:ext cx="235800" cy="2379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" name="Google Shape;454;p22"/>
              <p:cNvSpPr/>
              <p:nvPr/>
            </p:nvSpPr>
            <p:spPr>
              <a:xfrm rot="-5400000">
                <a:off x="8455925" y="4823975"/>
                <a:ext cx="340800" cy="343500"/>
              </a:xfrm>
              <a:prstGeom prst="arc">
                <a:avLst>
                  <a:gd fmla="val 16200000" name="adj1"/>
                  <a:gd fmla="val 0" name="adj2"/>
                </a:avLst>
              </a:prstGeom>
              <a:noFill/>
              <a:ln cap="flat" cmpd="sng" w="38100">
                <a:solidFill>
                  <a:srgbClr val="42484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55" name="Google Shape;455;p22"/>
            <p:cNvGrpSpPr/>
            <p:nvPr/>
          </p:nvGrpSpPr>
          <p:grpSpPr>
            <a:xfrm>
              <a:off x="8534975" y="4807800"/>
              <a:ext cx="600050" cy="335700"/>
              <a:chOff x="8534975" y="4807800"/>
              <a:chExt cx="600050" cy="335700"/>
            </a:xfrm>
          </p:grpSpPr>
          <p:grpSp>
            <p:nvGrpSpPr>
              <p:cNvPr id="456" name="Google Shape;456;p22"/>
              <p:cNvGrpSpPr/>
              <p:nvPr/>
            </p:nvGrpSpPr>
            <p:grpSpPr>
              <a:xfrm>
                <a:off x="9021088" y="4807800"/>
                <a:ext cx="33300" cy="141650"/>
                <a:chOff x="9050575" y="4811350"/>
                <a:chExt cx="33300" cy="141650"/>
              </a:xfrm>
            </p:grpSpPr>
            <p:sp>
              <p:nvSpPr>
                <p:cNvPr id="457" name="Google Shape;457;p22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8" name="Google Shape;458;p22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9" name="Google Shape;459;p22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60" name="Google Shape;460;p22"/>
              <p:cNvGrpSpPr/>
              <p:nvPr/>
            </p:nvGrpSpPr>
            <p:grpSpPr>
              <a:xfrm rot="5400000">
                <a:off x="8589150" y="4985825"/>
                <a:ext cx="33300" cy="141650"/>
                <a:chOff x="9050575" y="4811350"/>
                <a:chExt cx="33300" cy="141650"/>
              </a:xfrm>
            </p:grpSpPr>
            <p:sp>
              <p:nvSpPr>
                <p:cNvPr id="461" name="Google Shape;461;p22"/>
                <p:cNvSpPr/>
                <p:nvPr/>
              </p:nvSpPr>
              <p:spPr>
                <a:xfrm>
                  <a:off x="9050575" y="48113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2" name="Google Shape;462;p22"/>
                <p:cNvSpPr/>
                <p:nvPr/>
              </p:nvSpPr>
              <p:spPr>
                <a:xfrm>
                  <a:off x="9050575" y="486465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3" name="Google Shape;463;p22"/>
                <p:cNvSpPr/>
                <p:nvPr/>
              </p:nvSpPr>
              <p:spPr>
                <a:xfrm>
                  <a:off x="9050575" y="4919700"/>
                  <a:ext cx="33300" cy="33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464" name="Google Shape;464;p22"/>
              <p:cNvSpPr txBox="1"/>
              <p:nvPr/>
            </p:nvSpPr>
            <p:spPr>
              <a:xfrm>
                <a:off x="8535025" y="5073300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A   V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  <p:sp>
            <p:nvSpPr>
              <p:cNvPr id="465" name="Google Shape;465;p22"/>
              <p:cNvSpPr txBox="1"/>
              <p:nvPr/>
            </p:nvSpPr>
            <p:spPr>
              <a:xfrm rot="-5400000">
                <a:off x="9029125" y="4843525"/>
                <a:ext cx="141600" cy="7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">
                    <a:solidFill>
                      <a:schemeClr val="dk2"/>
                    </a:solidFill>
                    <a:latin typeface="Overpass ExtraBold"/>
                    <a:ea typeface="Overpass ExtraBold"/>
                    <a:cs typeface="Overpass ExtraBold"/>
                    <a:sym typeface="Overpass ExtraBold"/>
                  </a:rPr>
                  <a:t>N   U   E</a:t>
                </a:r>
                <a:endParaRPr sz="300">
                  <a:solidFill>
                    <a:schemeClr val="dk2"/>
                  </a:solidFill>
                  <a:latin typeface="Overpass ExtraBold"/>
                  <a:ea typeface="Overpass ExtraBold"/>
                  <a:cs typeface="Overpass ExtraBold"/>
                  <a:sym typeface="Overpass ExtraBold"/>
                </a:endParaRPr>
              </a:p>
            </p:txBody>
          </p:sp>
        </p:grpSp>
      </p:grpSp>
      <p:sp>
        <p:nvSpPr>
          <p:cNvPr id="466" name="Google Shape;466;p22"/>
          <p:cNvSpPr/>
          <p:nvPr/>
        </p:nvSpPr>
        <p:spPr>
          <a:xfrm>
            <a:off x="8772000" y="4787125"/>
            <a:ext cx="183000" cy="183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‹#›</a:t>
            </a:fld>
            <a:r>
              <a:rPr lang="en" sz="700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 </a:t>
            </a:r>
            <a:endParaRPr sz="700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467" name="Google Shape;467;p22"/>
          <p:cNvSpPr txBox="1"/>
          <p:nvPr>
            <p:ph idx="1" type="subTitle"/>
          </p:nvPr>
        </p:nvSpPr>
        <p:spPr>
          <a:xfrm>
            <a:off x="1132775" y="420550"/>
            <a:ext cx="5725200" cy="429900"/>
          </a:xfrm>
          <a:prstGeom prst="rect">
            <a:avLst/>
          </a:prstGeom>
        </p:spPr>
        <p:txBody>
          <a:bodyPr anchorCtr="0" anchor="ctr" bIns="0" lIns="91425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468" name="Google Shape;468;p22"/>
          <p:cNvSpPr txBox="1"/>
          <p:nvPr>
            <p:ph idx="2" type="subTitle"/>
          </p:nvPr>
        </p:nvSpPr>
        <p:spPr>
          <a:xfrm>
            <a:off x="759875" y="420550"/>
            <a:ext cx="3729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6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Overpass SemiBold"/>
                <a:ea typeface="Overpass SemiBold"/>
                <a:cs typeface="Overpass SemiBold"/>
                <a:sym typeface="Overpass SemiBold"/>
              </a:defRPr>
            </a:lvl9pPr>
          </a:lstStyle>
          <a:p/>
        </p:txBody>
      </p:sp>
      <p:pic>
        <p:nvPicPr>
          <p:cNvPr id="469" name="Google Shape;469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1557" y="420611"/>
            <a:ext cx="1288689" cy="42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0 Blank, With Logo Only">
  <p:cSld name="CUSTOM_3_1"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Google Shape;471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1557" y="420611"/>
            <a:ext cx="1288689" cy="42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1 Summary">
  <p:cSld name="CUSTOM_3_1_1"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" name="Google Shape;473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1557" y="420611"/>
            <a:ext cx="1288689" cy="429774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24"/>
          <p:cNvSpPr txBox="1"/>
          <p:nvPr>
            <p:ph idx="1" type="body"/>
          </p:nvPr>
        </p:nvSpPr>
        <p:spPr>
          <a:xfrm>
            <a:off x="759875" y="3000150"/>
            <a:ext cx="1526100" cy="1710000"/>
          </a:xfrm>
          <a:prstGeom prst="rect">
            <a:avLst/>
          </a:prstGeom>
        </p:spPr>
        <p:txBody>
          <a:bodyPr anchorCtr="0" anchor="t" bIns="0" lIns="0" spcFirstLastPara="1" rIns="27430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76" name="Google Shape;476;p24"/>
          <p:cNvSpPr txBox="1"/>
          <p:nvPr>
            <p:ph idx="2" type="body"/>
          </p:nvPr>
        </p:nvSpPr>
        <p:spPr>
          <a:xfrm>
            <a:off x="2282825" y="3000150"/>
            <a:ext cx="1526100" cy="1710000"/>
          </a:xfrm>
          <a:prstGeom prst="rect">
            <a:avLst/>
          </a:prstGeom>
        </p:spPr>
        <p:txBody>
          <a:bodyPr anchorCtr="0" anchor="t" bIns="0" lIns="0" spcFirstLastPara="1" rIns="274300" wrap="square" tIns="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77" name="Google Shape;477;p24"/>
          <p:cNvSpPr txBox="1"/>
          <p:nvPr>
            <p:ph idx="3" type="body"/>
          </p:nvPr>
        </p:nvSpPr>
        <p:spPr>
          <a:xfrm>
            <a:off x="3808950" y="2994625"/>
            <a:ext cx="1526100" cy="1710000"/>
          </a:xfrm>
          <a:prstGeom prst="rect">
            <a:avLst/>
          </a:prstGeom>
        </p:spPr>
        <p:txBody>
          <a:bodyPr anchorCtr="0" anchor="t" bIns="0" lIns="0" spcFirstLastPara="1" rIns="274300" wrap="square" tIns="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78" name="Google Shape;478;p24"/>
          <p:cNvSpPr txBox="1"/>
          <p:nvPr>
            <p:ph idx="4" type="body"/>
          </p:nvPr>
        </p:nvSpPr>
        <p:spPr>
          <a:xfrm>
            <a:off x="5327775" y="2994625"/>
            <a:ext cx="1526100" cy="1710000"/>
          </a:xfrm>
          <a:prstGeom prst="rect">
            <a:avLst/>
          </a:prstGeom>
        </p:spPr>
        <p:txBody>
          <a:bodyPr anchorCtr="0" anchor="t" bIns="0" lIns="0" spcFirstLastPara="1" rIns="274300" wrap="square" tIns="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79" name="Google Shape;479;p24"/>
          <p:cNvSpPr txBox="1"/>
          <p:nvPr>
            <p:ph idx="5" type="body"/>
          </p:nvPr>
        </p:nvSpPr>
        <p:spPr>
          <a:xfrm>
            <a:off x="6858025" y="3000150"/>
            <a:ext cx="1526100" cy="1710000"/>
          </a:xfrm>
          <a:prstGeom prst="rect">
            <a:avLst/>
          </a:prstGeom>
        </p:spPr>
        <p:txBody>
          <a:bodyPr anchorCtr="0" anchor="t" bIns="0" lIns="0" spcFirstLastPara="1" rIns="274300" wrap="square" tIns="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80" name="Google Shape;480;p24"/>
          <p:cNvSpPr txBox="1"/>
          <p:nvPr>
            <p:ph idx="6" type="subTitle"/>
          </p:nvPr>
        </p:nvSpPr>
        <p:spPr>
          <a:xfrm>
            <a:off x="759875" y="420550"/>
            <a:ext cx="6098100" cy="429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6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59875" y="1718150"/>
            <a:ext cx="3045000" cy="29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verpass ExtraBold"/>
              <a:buNone/>
              <a:defRPr sz="3600">
                <a:solidFill>
                  <a:schemeClr val="lt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verpass ExtraBold"/>
              <a:buNone/>
              <a:defRPr sz="3600">
                <a:solidFill>
                  <a:schemeClr val="lt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verpass ExtraBold"/>
              <a:buNone/>
              <a:defRPr sz="3600">
                <a:solidFill>
                  <a:schemeClr val="lt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verpass ExtraBold"/>
              <a:buNone/>
              <a:defRPr sz="3600">
                <a:solidFill>
                  <a:schemeClr val="lt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verpass ExtraBold"/>
              <a:buNone/>
              <a:defRPr sz="3600">
                <a:solidFill>
                  <a:schemeClr val="lt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verpass ExtraBold"/>
              <a:buNone/>
              <a:defRPr sz="3600">
                <a:solidFill>
                  <a:schemeClr val="lt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verpass ExtraBold"/>
              <a:buNone/>
              <a:defRPr sz="3600">
                <a:solidFill>
                  <a:schemeClr val="lt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verpass ExtraBold"/>
              <a:buNone/>
              <a:defRPr sz="3600">
                <a:solidFill>
                  <a:schemeClr val="lt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verpass ExtraBold"/>
              <a:buNone/>
              <a:defRPr sz="3600">
                <a:solidFill>
                  <a:schemeClr val="lt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04875" y="1718125"/>
            <a:ext cx="4572000" cy="29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verpass Light"/>
              <a:buChar char="●"/>
              <a:defRPr sz="12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indent="-3048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verpass Light"/>
              <a:buChar char="○"/>
              <a:defRPr sz="12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indent="-3048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verpass Light"/>
              <a:buChar char="■"/>
              <a:defRPr sz="12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indent="-3048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verpass Light"/>
              <a:buChar char="●"/>
              <a:defRPr sz="12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indent="-3048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verpass Light"/>
              <a:buChar char="○"/>
              <a:defRPr sz="12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indent="-3048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verpass Light"/>
              <a:buChar char="■"/>
              <a:defRPr sz="12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indent="-3048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verpass Light"/>
              <a:buChar char="●"/>
              <a:defRPr sz="12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indent="-3048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verpass Light"/>
              <a:buChar char="○"/>
              <a:defRPr sz="12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indent="-3048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Font typeface="Overpass Light"/>
              <a:buChar char="■"/>
              <a:defRPr sz="12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65">
          <p15:clr>
            <a:schemeClr val="accent6"/>
          </p15:clr>
        </p15:guide>
        <p15:guide id="2" orient="horz" pos="536">
          <p15:clr>
            <a:schemeClr val="dk2"/>
          </p15:clr>
        </p15:guide>
        <p15:guide id="3" orient="horz" pos="812">
          <p15:clr>
            <a:schemeClr val="dk2"/>
          </p15:clr>
        </p15:guide>
        <p15:guide id="4" orient="horz" pos="1082">
          <p15:clr>
            <a:schemeClr val="dk2"/>
          </p15:clr>
        </p15:guide>
        <p15:guide id="5" orient="horz" pos="1348">
          <p15:clr>
            <a:schemeClr val="dk2"/>
          </p15:clr>
        </p15:guide>
        <p15:guide id="6" orient="horz" pos="1620">
          <p15:clr>
            <a:schemeClr val="dk2"/>
          </p15:clr>
        </p15:guide>
        <p15:guide id="7" orient="horz" pos="1890">
          <p15:clr>
            <a:schemeClr val="dk2"/>
          </p15:clr>
        </p15:guide>
        <p15:guide id="8" orient="horz" pos="2160">
          <p15:clr>
            <a:schemeClr val="dk2"/>
          </p15:clr>
        </p15:guide>
        <p15:guide id="9" orient="horz" pos="2425">
          <p15:clr>
            <a:schemeClr val="dk2"/>
          </p15:clr>
        </p15:guide>
        <p15:guide id="10" orient="horz" pos="2696">
          <p15:clr>
            <a:schemeClr val="dk2"/>
          </p15:clr>
        </p15:guide>
        <p15:guide id="11" orient="horz" pos="2967">
          <p15:clr>
            <a:schemeClr val="accent6"/>
          </p15:clr>
        </p15:guide>
        <p15:guide id="12" pos="479">
          <p15:clr>
            <a:schemeClr val="accent6"/>
          </p15:clr>
        </p15:guide>
        <p15:guide id="13" pos="957">
          <p15:clr>
            <a:schemeClr val="dk2"/>
          </p15:clr>
        </p15:guide>
        <p15:guide id="14" pos="1440">
          <p15:clr>
            <a:schemeClr val="dk2"/>
          </p15:clr>
        </p15:guide>
        <p15:guide id="15" pos="1919">
          <p15:clr>
            <a:schemeClr val="dk2"/>
          </p15:clr>
        </p15:guide>
        <p15:guide id="16" pos="2397">
          <p15:clr>
            <a:schemeClr val="dk2"/>
          </p15:clr>
        </p15:guide>
        <p15:guide id="17" pos="2880">
          <p15:clr>
            <a:schemeClr val="dk2"/>
          </p15:clr>
        </p15:guide>
        <p15:guide id="18" pos="3359">
          <p15:clr>
            <a:schemeClr val="dk2"/>
          </p15:clr>
        </p15:guide>
        <p15:guide id="19" pos="3837">
          <p15:clr>
            <a:schemeClr val="dk2"/>
          </p15:clr>
        </p15:guide>
        <p15:guide id="20" pos="4320">
          <p15:clr>
            <a:schemeClr val="dk2"/>
          </p15:clr>
        </p15:guide>
        <p15:guide id="21" pos="4799">
          <p15:clr>
            <a:schemeClr val="dk2"/>
          </p15:clr>
        </p15:guide>
        <p15:guide id="22" pos="5277">
          <p15:clr>
            <a:schemeClr val="accent6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26"/>
          <p:cNvSpPr txBox="1"/>
          <p:nvPr>
            <p:ph type="title"/>
          </p:nvPr>
        </p:nvSpPr>
        <p:spPr>
          <a:xfrm>
            <a:off x="2395150" y="420625"/>
            <a:ext cx="5981700" cy="2151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Selenium e uma integração contínua com Docker </a:t>
            </a:r>
            <a:endParaRPr/>
          </a:p>
        </p:txBody>
      </p:sp>
      <p:sp>
        <p:nvSpPr>
          <p:cNvPr id="490" name="Google Shape;490;p26"/>
          <p:cNvSpPr txBox="1"/>
          <p:nvPr>
            <p:ph idx="1" type="subTitle"/>
          </p:nvPr>
        </p:nvSpPr>
        <p:spPr>
          <a:xfrm>
            <a:off x="3045825" y="2785800"/>
            <a:ext cx="5331000" cy="42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Alexsandro Ferrão, 11/2019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27"/>
          <p:cNvSpPr txBox="1"/>
          <p:nvPr>
            <p:ph idx="1" type="body"/>
          </p:nvPr>
        </p:nvSpPr>
        <p:spPr>
          <a:xfrm>
            <a:off x="759875" y="3000150"/>
            <a:ext cx="1526100" cy="1710000"/>
          </a:xfrm>
          <a:prstGeom prst="rect">
            <a:avLst/>
          </a:prstGeom>
        </p:spPr>
        <p:txBody>
          <a:bodyPr anchorCtr="0" anchor="t" bIns="0" lIns="0" spcFirstLastPara="1" rIns="2743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Contexto</a:t>
            </a:r>
            <a:endParaRPr/>
          </a:p>
        </p:txBody>
      </p:sp>
      <p:sp>
        <p:nvSpPr>
          <p:cNvPr id="496" name="Google Shape;496;p27"/>
          <p:cNvSpPr txBox="1"/>
          <p:nvPr>
            <p:ph idx="2" type="body"/>
          </p:nvPr>
        </p:nvSpPr>
        <p:spPr>
          <a:xfrm>
            <a:off x="2282825" y="3000150"/>
            <a:ext cx="1526100" cy="1710000"/>
          </a:xfrm>
          <a:prstGeom prst="rect">
            <a:avLst/>
          </a:prstGeom>
        </p:spPr>
        <p:txBody>
          <a:bodyPr anchorCtr="0" anchor="t" bIns="0" lIns="0" spcFirstLastPara="1" rIns="2743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Ferramentas</a:t>
            </a:r>
            <a:endParaRPr/>
          </a:p>
        </p:txBody>
      </p:sp>
      <p:sp>
        <p:nvSpPr>
          <p:cNvPr id="497" name="Google Shape;497;p27"/>
          <p:cNvSpPr txBox="1"/>
          <p:nvPr>
            <p:ph idx="3" type="body"/>
          </p:nvPr>
        </p:nvSpPr>
        <p:spPr>
          <a:xfrm>
            <a:off x="3808950" y="2994625"/>
            <a:ext cx="1526100" cy="1710000"/>
          </a:xfrm>
          <a:prstGeom prst="rect">
            <a:avLst/>
          </a:prstGeom>
        </p:spPr>
        <p:txBody>
          <a:bodyPr anchorCtr="0" anchor="t" bIns="0" lIns="0" spcFirstLastPara="1" rIns="2743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Problemas</a:t>
            </a:r>
            <a:endParaRPr/>
          </a:p>
        </p:txBody>
      </p:sp>
      <p:sp>
        <p:nvSpPr>
          <p:cNvPr id="498" name="Google Shape;498;p27"/>
          <p:cNvSpPr txBox="1"/>
          <p:nvPr>
            <p:ph idx="4" type="body"/>
          </p:nvPr>
        </p:nvSpPr>
        <p:spPr>
          <a:xfrm>
            <a:off x="5327775" y="2994625"/>
            <a:ext cx="1526100" cy="1710000"/>
          </a:xfrm>
          <a:prstGeom prst="rect">
            <a:avLst/>
          </a:prstGeom>
        </p:spPr>
        <p:txBody>
          <a:bodyPr anchorCtr="0" anchor="t" bIns="0" lIns="0" spcFirstLastPara="1" rIns="2743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Alternativas</a:t>
            </a:r>
            <a:endParaRPr/>
          </a:p>
        </p:txBody>
      </p:sp>
      <p:sp>
        <p:nvSpPr>
          <p:cNvPr id="499" name="Google Shape;499;p27"/>
          <p:cNvSpPr txBox="1"/>
          <p:nvPr>
            <p:ph idx="6" type="subTitle"/>
          </p:nvPr>
        </p:nvSpPr>
        <p:spPr>
          <a:xfrm>
            <a:off x="759875" y="420550"/>
            <a:ext cx="6098100" cy="429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500" name="Google Shape;500;p27"/>
          <p:cNvSpPr/>
          <p:nvPr/>
        </p:nvSpPr>
        <p:spPr>
          <a:xfrm>
            <a:off x="531275" y="2343150"/>
            <a:ext cx="457200" cy="457200"/>
          </a:xfrm>
          <a:prstGeom prst="ellipse">
            <a:avLst/>
          </a:prstGeom>
          <a:solidFill>
            <a:srgbClr val="424849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Overpass ExtraBold"/>
                <a:ea typeface="Overpass ExtraBold"/>
                <a:cs typeface="Overpass ExtraBold"/>
                <a:sym typeface="Overpass ExtraBold"/>
              </a:rPr>
              <a:t>1</a:t>
            </a:r>
            <a:endParaRPr sz="1800">
              <a:solidFill>
                <a:schemeClr val="lt1"/>
              </a:solidFill>
              <a:latin typeface="Overpass ExtraBold"/>
              <a:ea typeface="Overpass ExtraBold"/>
              <a:cs typeface="Overpass ExtraBold"/>
              <a:sym typeface="Overpass ExtraBold"/>
            </a:endParaRPr>
          </a:p>
        </p:txBody>
      </p:sp>
      <p:sp>
        <p:nvSpPr>
          <p:cNvPr id="501" name="Google Shape;501;p27"/>
          <p:cNvSpPr/>
          <p:nvPr/>
        </p:nvSpPr>
        <p:spPr>
          <a:xfrm>
            <a:off x="5109638" y="2343150"/>
            <a:ext cx="457200" cy="457200"/>
          </a:xfrm>
          <a:prstGeom prst="ellipse">
            <a:avLst/>
          </a:prstGeom>
          <a:solidFill>
            <a:srgbClr val="424849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Overpass ExtraBold"/>
                <a:ea typeface="Overpass ExtraBold"/>
                <a:cs typeface="Overpass ExtraBold"/>
                <a:sym typeface="Overpass ExtraBold"/>
              </a:rPr>
              <a:t>4</a:t>
            </a:r>
            <a:endParaRPr sz="1800">
              <a:solidFill>
                <a:schemeClr val="lt1"/>
              </a:solidFill>
              <a:latin typeface="Overpass ExtraBold"/>
              <a:ea typeface="Overpass ExtraBold"/>
              <a:cs typeface="Overpass ExtraBold"/>
              <a:sym typeface="Overpass ExtraBold"/>
            </a:endParaRPr>
          </a:p>
        </p:txBody>
      </p:sp>
      <p:sp>
        <p:nvSpPr>
          <p:cNvPr id="502" name="Google Shape;502;p27"/>
          <p:cNvSpPr/>
          <p:nvPr/>
        </p:nvSpPr>
        <p:spPr>
          <a:xfrm>
            <a:off x="2057400" y="2343150"/>
            <a:ext cx="457200" cy="457200"/>
          </a:xfrm>
          <a:prstGeom prst="ellipse">
            <a:avLst/>
          </a:prstGeom>
          <a:solidFill>
            <a:srgbClr val="424849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Overpass ExtraBold"/>
                <a:ea typeface="Overpass ExtraBold"/>
                <a:cs typeface="Overpass ExtraBold"/>
                <a:sym typeface="Overpass ExtraBold"/>
              </a:rPr>
              <a:t>2</a:t>
            </a:r>
            <a:endParaRPr sz="1800">
              <a:solidFill>
                <a:schemeClr val="lt1"/>
              </a:solidFill>
              <a:latin typeface="Overpass ExtraBold"/>
              <a:ea typeface="Overpass ExtraBold"/>
              <a:cs typeface="Overpass ExtraBold"/>
              <a:sym typeface="Overpass ExtraBold"/>
            </a:endParaRPr>
          </a:p>
        </p:txBody>
      </p:sp>
      <p:sp>
        <p:nvSpPr>
          <p:cNvPr id="503" name="Google Shape;503;p27"/>
          <p:cNvSpPr/>
          <p:nvPr/>
        </p:nvSpPr>
        <p:spPr>
          <a:xfrm>
            <a:off x="3583513" y="2343150"/>
            <a:ext cx="457200" cy="457200"/>
          </a:xfrm>
          <a:prstGeom prst="ellipse">
            <a:avLst/>
          </a:prstGeom>
          <a:solidFill>
            <a:srgbClr val="424849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Overpass ExtraBold"/>
                <a:ea typeface="Overpass ExtraBold"/>
                <a:cs typeface="Overpass ExtraBold"/>
                <a:sym typeface="Overpass ExtraBold"/>
              </a:rPr>
              <a:t>3</a:t>
            </a:r>
            <a:endParaRPr sz="1800">
              <a:solidFill>
                <a:schemeClr val="lt1"/>
              </a:solidFill>
              <a:latin typeface="Overpass ExtraBold"/>
              <a:ea typeface="Overpass ExtraBold"/>
              <a:cs typeface="Overpass ExtraBold"/>
              <a:sym typeface="Overpass Extra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28"/>
          <p:cNvSpPr txBox="1"/>
          <p:nvPr>
            <p:ph type="title"/>
          </p:nvPr>
        </p:nvSpPr>
        <p:spPr>
          <a:xfrm>
            <a:off x="3812100" y="1719450"/>
            <a:ext cx="4564800" cy="2561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Contexto é Tudo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509" name="Google Shape;509;p28"/>
          <p:cNvSpPr/>
          <p:nvPr/>
        </p:nvSpPr>
        <p:spPr>
          <a:xfrm>
            <a:off x="0" y="0"/>
            <a:ext cx="30459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28"/>
          <p:cNvSpPr txBox="1"/>
          <p:nvPr>
            <p:ph idx="1" type="body"/>
          </p:nvPr>
        </p:nvSpPr>
        <p:spPr>
          <a:xfrm>
            <a:off x="-759900" y="850400"/>
            <a:ext cx="4564800" cy="4722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1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9"/>
          <p:cNvSpPr txBox="1"/>
          <p:nvPr>
            <p:ph idx="3" type="subTitle"/>
          </p:nvPr>
        </p:nvSpPr>
        <p:spPr>
          <a:xfrm>
            <a:off x="759875" y="420550"/>
            <a:ext cx="372900" cy="429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1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516" name="Google Shape;516;p29"/>
          <p:cNvSpPr txBox="1"/>
          <p:nvPr>
            <p:ph type="title"/>
          </p:nvPr>
        </p:nvSpPr>
        <p:spPr>
          <a:xfrm>
            <a:off x="759875" y="1718150"/>
            <a:ext cx="3045000" cy="2991900"/>
          </a:xfrm>
          <a:prstGeom prst="rect">
            <a:avLst/>
          </a:prstGeom>
        </p:spPr>
        <p:txBody>
          <a:bodyPr anchorCtr="0" anchor="t" bIns="0" lIns="0" spcFirstLastPara="1" rIns="18287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Cenário</a:t>
            </a:r>
            <a:endParaRPr/>
          </a:p>
        </p:txBody>
      </p:sp>
      <p:sp>
        <p:nvSpPr>
          <p:cNvPr id="517" name="Google Shape;517;p29"/>
          <p:cNvSpPr txBox="1"/>
          <p:nvPr>
            <p:ph idx="1" type="body"/>
          </p:nvPr>
        </p:nvSpPr>
        <p:spPr>
          <a:xfrm>
            <a:off x="3804825" y="1718150"/>
            <a:ext cx="4572000" cy="29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Aplicação Web (Topo da Pirâmide);</a:t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Aplicação não aceita acesso simultâneo do mesmo usuário;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Um node do Jenkins para automação;</a:t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Compartilhado com outras equipes;</a:t>
            </a:r>
            <a:endParaRPr sz="1800"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29"/>
          <p:cNvSpPr txBox="1"/>
          <p:nvPr>
            <p:ph idx="2" type="subTitle"/>
          </p:nvPr>
        </p:nvSpPr>
        <p:spPr>
          <a:xfrm>
            <a:off x="1132775" y="420550"/>
            <a:ext cx="5725200" cy="429900"/>
          </a:xfrm>
          <a:prstGeom prst="rect">
            <a:avLst/>
          </a:prstGeom>
        </p:spPr>
        <p:txBody>
          <a:bodyPr anchorCtr="0" anchor="ctr" bIns="0" lIns="91425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Contexto</a:t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30"/>
          <p:cNvSpPr txBox="1"/>
          <p:nvPr>
            <p:ph idx="3" type="subTitle"/>
          </p:nvPr>
        </p:nvSpPr>
        <p:spPr>
          <a:xfrm>
            <a:off x="1132775" y="420550"/>
            <a:ext cx="5725200" cy="429900"/>
          </a:xfrm>
          <a:prstGeom prst="rect">
            <a:avLst/>
          </a:prstGeom>
        </p:spPr>
        <p:txBody>
          <a:bodyPr anchorCtr="0" anchor="ctr" bIns="0" lIns="91425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Ferramentas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524" name="Google Shape;524;p30"/>
          <p:cNvSpPr txBox="1"/>
          <p:nvPr>
            <p:ph idx="1" type="body"/>
          </p:nvPr>
        </p:nvSpPr>
        <p:spPr>
          <a:xfrm>
            <a:off x="308375" y="1430800"/>
            <a:ext cx="5268300" cy="327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 flexible and scalable container based Selenium Grid with video recording, live preview, basic auth &amp; dashboard.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/>
              <a:t>docker run --rm -p 4444:4444  -v /var/run/docker.sock:/var/run/docker.sock  --privileged dosel/zalenium start 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0"/>
          <p:cNvSpPr txBox="1"/>
          <p:nvPr>
            <p:ph idx="4" type="subTitle"/>
          </p:nvPr>
        </p:nvSpPr>
        <p:spPr>
          <a:xfrm>
            <a:off x="759875" y="420550"/>
            <a:ext cx="372900" cy="429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2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526" name="Google Shape;526;p30"/>
          <p:cNvPicPr preferRelativeResize="0"/>
          <p:nvPr/>
        </p:nvPicPr>
        <p:blipFill rotWithShape="1">
          <a:blip r:embed="rId3">
            <a:alphaModFix/>
          </a:blip>
          <a:srcRect b="0" l="0" r="62092" t="0"/>
          <a:stretch/>
        </p:blipFill>
        <p:spPr>
          <a:xfrm>
            <a:off x="6195037" y="1071963"/>
            <a:ext cx="1325926" cy="149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07124" y="3220805"/>
            <a:ext cx="820400" cy="742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57972" y="3094804"/>
            <a:ext cx="1325928" cy="994425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30"/>
          <p:cNvSpPr txBox="1"/>
          <p:nvPr/>
        </p:nvSpPr>
        <p:spPr>
          <a:xfrm>
            <a:off x="6195025" y="2461000"/>
            <a:ext cx="23190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ZALENIUM</a:t>
            </a:r>
            <a:endParaRPr b="1"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31"/>
          <p:cNvSpPr txBox="1"/>
          <p:nvPr>
            <p:ph type="title"/>
          </p:nvPr>
        </p:nvSpPr>
        <p:spPr>
          <a:xfrm>
            <a:off x="759875" y="1289300"/>
            <a:ext cx="7617000" cy="8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Problemas Resultantes do Contexto</a:t>
            </a:r>
            <a:endParaRPr/>
          </a:p>
        </p:txBody>
      </p:sp>
      <p:sp>
        <p:nvSpPr>
          <p:cNvPr id="535" name="Google Shape;535;p31"/>
          <p:cNvSpPr txBox="1"/>
          <p:nvPr>
            <p:ph idx="2" type="subTitle"/>
          </p:nvPr>
        </p:nvSpPr>
        <p:spPr>
          <a:xfrm>
            <a:off x="1132775" y="420550"/>
            <a:ext cx="5725200" cy="429900"/>
          </a:xfrm>
          <a:prstGeom prst="rect">
            <a:avLst/>
          </a:prstGeom>
        </p:spPr>
        <p:txBody>
          <a:bodyPr anchorCtr="0" anchor="ctr" bIns="0" lIns="91425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Problemas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536" name="Google Shape;536;p31"/>
          <p:cNvSpPr txBox="1"/>
          <p:nvPr>
            <p:ph idx="3" type="subTitle"/>
          </p:nvPr>
        </p:nvSpPr>
        <p:spPr>
          <a:xfrm>
            <a:off x="759875" y="420550"/>
            <a:ext cx="372900" cy="429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3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537" name="Google Shape;537;p31"/>
          <p:cNvPicPr preferRelativeResize="0"/>
          <p:nvPr/>
        </p:nvPicPr>
        <p:blipFill rotWithShape="1">
          <a:blip r:embed="rId3">
            <a:alphaModFix/>
          </a:blip>
          <a:srcRect b="14879" l="0" r="0" t="0"/>
          <a:stretch/>
        </p:blipFill>
        <p:spPr>
          <a:xfrm>
            <a:off x="348975" y="2001050"/>
            <a:ext cx="8642627" cy="85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31"/>
          <p:cNvPicPr preferRelativeResize="0"/>
          <p:nvPr/>
        </p:nvPicPr>
        <p:blipFill rotWithShape="1">
          <a:blip r:embed="rId4">
            <a:alphaModFix/>
          </a:blip>
          <a:srcRect b="0" l="0" r="0" t="18187"/>
          <a:stretch/>
        </p:blipFill>
        <p:spPr>
          <a:xfrm>
            <a:off x="300100" y="3211925"/>
            <a:ext cx="8740374" cy="94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2"/>
          <p:cNvSpPr txBox="1"/>
          <p:nvPr>
            <p:ph idx="3" type="subTitle"/>
          </p:nvPr>
        </p:nvSpPr>
        <p:spPr>
          <a:xfrm>
            <a:off x="759875" y="420550"/>
            <a:ext cx="372900" cy="429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3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544" name="Google Shape;544;p32"/>
          <p:cNvSpPr txBox="1"/>
          <p:nvPr>
            <p:ph idx="1" type="body"/>
          </p:nvPr>
        </p:nvSpPr>
        <p:spPr>
          <a:xfrm>
            <a:off x="702575" y="1718150"/>
            <a:ext cx="6527100" cy="29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Código não tem controle sobre o Script do Zalenium;</a:t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Timeout Selenium mais demorado;</a:t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Configurações do Zalenium </a:t>
            </a:r>
            <a:r>
              <a:rPr lang="en" sz="1800"/>
              <a:t>--desiredContainers 1</a:t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Trocar a porta(Momentânea);</a:t>
            </a:r>
            <a:endParaRPr sz="1800"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32"/>
          <p:cNvSpPr txBox="1"/>
          <p:nvPr>
            <p:ph idx="2" type="subTitle"/>
          </p:nvPr>
        </p:nvSpPr>
        <p:spPr>
          <a:xfrm>
            <a:off x="1132775" y="420550"/>
            <a:ext cx="5725200" cy="429900"/>
          </a:xfrm>
          <a:prstGeom prst="rect">
            <a:avLst/>
          </a:prstGeom>
        </p:spPr>
        <p:txBody>
          <a:bodyPr anchorCtr="0" anchor="ctr" bIns="0" lIns="91425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Problemas/Alternativas</a:t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33"/>
          <p:cNvSpPr txBox="1"/>
          <p:nvPr>
            <p:ph type="title"/>
          </p:nvPr>
        </p:nvSpPr>
        <p:spPr>
          <a:xfrm>
            <a:off x="5335500" y="1064700"/>
            <a:ext cx="3045000" cy="849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Selenium-Jupiter</a:t>
            </a:r>
            <a:endParaRPr/>
          </a:p>
        </p:txBody>
      </p:sp>
      <p:sp>
        <p:nvSpPr>
          <p:cNvPr id="551" name="Google Shape;551;p33"/>
          <p:cNvSpPr txBox="1"/>
          <p:nvPr>
            <p:ph idx="3" type="subTitle"/>
          </p:nvPr>
        </p:nvSpPr>
        <p:spPr>
          <a:xfrm>
            <a:off x="1132775" y="420550"/>
            <a:ext cx="5725200" cy="429900"/>
          </a:xfrm>
          <a:prstGeom prst="rect">
            <a:avLst/>
          </a:prstGeom>
        </p:spPr>
        <p:txBody>
          <a:bodyPr anchorCtr="0" anchor="ctr" bIns="0" lIns="91425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Alternativas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552" name="Google Shape;552;p33"/>
          <p:cNvSpPr txBox="1"/>
          <p:nvPr>
            <p:ph idx="1" type="body"/>
          </p:nvPr>
        </p:nvSpPr>
        <p:spPr>
          <a:xfrm>
            <a:off x="5335500" y="2218550"/>
            <a:ext cx="3045000" cy="213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Junit5 - Jupiter;</a:t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Docker;</a:t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Código mais Simples;</a:t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Configurações por properties;</a:t>
            </a:r>
            <a:endParaRPr sz="1800"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Problemas com portas.</a:t>
            </a:r>
            <a:endParaRPr sz="1800"/>
          </a:p>
        </p:txBody>
      </p:sp>
      <p:sp>
        <p:nvSpPr>
          <p:cNvPr id="553" name="Google Shape;553;p33"/>
          <p:cNvSpPr txBox="1"/>
          <p:nvPr>
            <p:ph idx="4" type="subTitle"/>
          </p:nvPr>
        </p:nvSpPr>
        <p:spPr>
          <a:xfrm>
            <a:off x="759875" y="420550"/>
            <a:ext cx="372900" cy="429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4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554" name="Google Shape;55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775" y="1064712"/>
            <a:ext cx="4480725" cy="3870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34"/>
          <p:cNvSpPr txBox="1"/>
          <p:nvPr>
            <p:ph type="title"/>
          </p:nvPr>
        </p:nvSpPr>
        <p:spPr>
          <a:xfrm>
            <a:off x="5335500" y="1289700"/>
            <a:ext cx="3045000" cy="849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 Containers</a:t>
            </a:r>
            <a:endParaRPr/>
          </a:p>
        </p:txBody>
      </p:sp>
      <p:sp>
        <p:nvSpPr>
          <p:cNvPr id="560" name="Google Shape;560;p34"/>
          <p:cNvSpPr txBox="1"/>
          <p:nvPr>
            <p:ph idx="3" type="subTitle"/>
          </p:nvPr>
        </p:nvSpPr>
        <p:spPr>
          <a:xfrm>
            <a:off x="1132775" y="420550"/>
            <a:ext cx="5725200" cy="429900"/>
          </a:xfrm>
          <a:prstGeom prst="rect">
            <a:avLst/>
          </a:prstGeom>
        </p:spPr>
        <p:txBody>
          <a:bodyPr anchorCtr="0" anchor="ctr" bIns="0" lIns="91425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Alternativas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561" name="Google Shape;561;p34"/>
          <p:cNvSpPr txBox="1"/>
          <p:nvPr>
            <p:ph idx="1" type="body"/>
          </p:nvPr>
        </p:nvSpPr>
        <p:spPr>
          <a:xfrm>
            <a:off x="5335500" y="2571750"/>
            <a:ext cx="3306900" cy="213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Random Port</a:t>
            </a:r>
            <a:r>
              <a:rPr lang="en" sz="1800"/>
              <a:t>;</a:t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Docker (Ryuk);</a:t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Código fica mais complexo;</a:t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Configuravel por properties.</a:t>
            </a:r>
            <a:endParaRPr sz="1800"/>
          </a:p>
        </p:txBody>
      </p:sp>
      <p:sp>
        <p:nvSpPr>
          <p:cNvPr id="562" name="Google Shape;562;p34"/>
          <p:cNvSpPr txBox="1"/>
          <p:nvPr>
            <p:ph idx="4" type="subTitle"/>
          </p:nvPr>
        </p:nvSpPr>
        <p:spPr>
          <a:xfrm>
            <a:off x="759875" y="420550"/>
            <a:ext cx="372900" cy="429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4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563" name="Google Shape;56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351" y="947054"/>
            <a:ext cx="4384701" cy="3944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35"/>
          <p:cNvSpPr txBox="1"/>
          <p:nvPr>
            <p:ph type="title"/>
          </p:nvPr>
        </p:nvSpPr>
        <p:spPr>
          <a:xfrm>
            <a:off x="3812100" y="1719450"/>
            <a:ext cx="4564800" cy="2561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Contexto é Tudo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569" name="Google Shape;569;p35"/>
          <p:cNvSpPr/>
          <p:nvPr/>
        </p:nvSpPr>
        <p:spPr>
          <a:xfrm>
            <a:off x="0" y="0"/>
            <a:ext cx="30459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35"/>
          <p:cNvSpPr txBox="1"/>
          <p:nvPr>
            <p:ph idx="1" type="body"/>
          </p:nvPr>
        </p:nvSpPr>
        <p:spPr>
          <a:xfrm>
            <a:off x="-759900" y="850400"/>
            <a:ext cx="4564800" cy="4722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1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36"/>
          <p:cNvSpPr txBox="1"/>
          <p:nvPr>
            <p:ph idx="1" type="subTitle"/>
          </p:nvPr>
        </p:nvSpPr>
        <p:spPr>
          <a:xfrm>
            <a:off x="6512625" y="3145350"/>
            <a:ext cx="1864200" cy="498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br>
              <a:rPr lang="en" sz="1600"/>
            </a:br>
            <a:br>
              <a:rPr lang="en" sz="1600"/>
            </a:br>
            <a:r>
              <a:rPr lang="en" sz="1600"/>
              <a:t>in/alexsandro.ferrao</a:t>
            </a:r>
            <a:endParaRPr sz="1600"/>
          </a:p>
        </p:txBody>
      </p:sp>
      <p:pic>
        <p:nvPicPr>
          <p:cNvPr id="576" name="Google Shape;57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0800" y="3145350"/>
            <a:ext cx="382050" cy="33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2450" y="2306550"/>
            <a:ext cx="2493525" cy="260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venue Code">
  <a:themeElements>
    <a:clrScheme name="Simple Light">
      <a:dk1>
        <a:srgbClr val="232627"/>
      </a:dk1>
      <a:lt1>
        <a:srgbClr val="FFFFFF"/>
      </a:lt1>
      <a:dk2>
        <a:srgbClr val="889395"/>
      </a:dk2>
      <a:lt2>
        <a:srgbClr val="B170FF"/>
      </a:lt2>
      <a:accent1>
        <a:srgbClr val="FF61C9"/>
      </a:accent1>
      <a:accent2>
        <a:srgbClr val="FF5166"/>
      </a:accent2>
      <a:accent3>
        <a:srgbClr val="F5AA38"/>
      </a:accent3>
      <a:accent4>
        <a:srgbClr val="AA8B6F"/>
      </a:accent4>
      <a:accent5>
        <a:srgbClr val="37C18D"/>
      </a:accent5>
      <a:accent6>
        <a:srgbClr val="0095F4"/>
      </a:accent6>
      <a:hlink>
        <a:srgbClr val="0095F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